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80" r:id="rId12"/>
    <p:sldId id="281" r:id="rId13"/>
    <p:sldId id="278" r:id="rId14"/>
    <p:sldId id="279" r:id="rId15"/>
    <p:sldId id="276" r:id="rId16"/>
    <p:sldId id="283" r:id="rId17"/>
    <p:sldId id="282" r:id="rId18"/>
    <p:sldId id="285" r:id="rId19"/>
    <p:sldId id="286" r:id="rId20"/>
    <p:sldId id="287" r:id="rId21"/>
    <p:sldId id="289" r:id="rId22"/>
    <p:sldId id="291" r:id="rId23"/>
    <p:sldId id="292" r:id="rId24"/>
    <p:sldId id="293" r:id="rId25"/>
    <p:sldId id="296" r:id="rId26"/>
    <p:sldId id="297" r:id="rId27"/>
    <p:sldId id="298" r:id="rId28"/>
    <p:sldId id="300" r:id="rId29"/>
    <p:sldId id="318" r:id="rId30"/>
    <p:sldId id="290" r:id="rId31"/>
    <p:sldId id="314" r:id="rId32"/>
    <p:sldId id="315" r:id="rId33"/>
    <p:sldId id="306" r:id="rId34"/>
    <p:sldId id="304" r:id="rId35"/>
    <p:sldId id="305" r:id="rId36"/>
    <p:sldId id="307" r:id="rId37"/>
    <p:sldId id="301" r:id="rId38"/>
    <p:sldId id="303" r:id="rId39"/>
    <p:sldId id="309" r:id="rId40"/>
    <p:sldId id="310" r:id="rId41"/>
    <p:sldId id="311" r:id="rId42"/>
    <p:sldId id="313" r:id="rId43"/>
    <p:sldId id="317" r:id="rId44"/>
    <p:sldId id="31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9"/>
    <a:srgbClr val="F7E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orea.kr/news/policyNewsView.do?newsId=148885347" TargetMode="External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orea.kr/news/policyNewsView.do?newsId=148885347" TargetMode="External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92CAC9-33F2-46D2-B71C-F09772CE5AC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BCE7A4-F827-423F-AC0F-1B5DB2F22216}">
      <dgm:prSet/>
      <dgm:spPr/>
      <dgm:t>
        <a:bodyPr/>
        <a:lstStyle/>
        <a:p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문제 상황 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</a:p>
        <a:p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본인은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평일에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숭실대학교 중앙도서관에서 공부하기 위해 지하철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을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이용하는데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출퇴근 시간대에 지하철에 사람이 너무 많아 큰 불편함을 겪음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gm:t>
    </dgm:pt>
    <dgm:pt modelId="{F5DA8883-6223-4F8B-8714-D4AAA31A1756}" type="parTrans" cxnId="{FAD895AC-6D92-466B-AB00-E000336128D4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5FE521-3F09-4132-9549-B357030427F2}" type="sibTrans" cxnId="{FAD895AC-6D92-466B-AB00-E000336128D4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606DBB2-B234-4575-9268-17723D4EA56F}">
      <dgm:prSet/>
      <dgm:spPr/>
      <dgm:t>
        <a:bodyPr/>
        <a:lstStyle/>
        <a:p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해결 방안 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</a:p>
        <a:p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이러한 불편함을 해소하고자 객관적인 데이터를 기반으로 서울시 지하철의 시간대별 승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하차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승객 수를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파악하고 사람이 적은 시간대를 찾아 이동하고자 함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gm:t>
    </dgm:pt>
    <dgm:pt modelId="{E6BD1479-4698-4D8B-9B44-9FF4FE4EED61}" type="parTrans" cxnId="{16FB93B9-6BFF-4351-9ED2-96A4A2A69101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474FBA7-5581-4310-BC5F-C5EEA8C04163}" type="sibTrans" cxnId="{16FB93B9-6BFF-4351-9ED2-96A4A2A69101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D77BB7-855A-413A-9CB1-C7499B06ED01}" type="pres">
      <dgm:prSet presAssocID="{DF92CAC9-33F2-46D2-B71C-F09772CE5AC9}" presName="Name0" presStyleCnt="0">
        <dgm:presLayoutVars>
          <dgm:dir/>
          <dgm:resizeHandles val="exact"/>
        </dgm:presLayoutVars>
      </dgm:prSet>
      <dgm:spPr/>
    </dgm:pt>
    <dgm:pt modelId="{4C5F1531-BAFB-4D96-8E03-996852EC3982}" type="pres">
      <dgm:prSet presAssocID="{57BCE7A4-F827-423F-AC0F-1B5DB2F22216}" presName="node" presStyleLbl="node1" presStyleIdx="0" presStyleCnt="2">
        <dgm:presLayoutVars>
          <dgm:bulletEnabled val="1"/>
        </dgm:presLayoutVars>
      </dgm:prSet>
      <dgm:spPr/>
    </dgm:pt>
    <dgm:pt modelId="{8C59EF62-9BF9-4CD9-8D56-6D4ACD98D70E}" type="pres">
      <dgm:prSet presAssocID="{875FE521-3F09-4132-9549-B357030427F2}" presName="sibTrans" presStyleLbl="sibTrans1D1" presStyleIdx="0" presStyleCnt="1"/>
      <dgm:spPr/>
    </dgm:pt>
    <dgm:pt modelId="{E51D8F32-2FEB-4ECB-AD7B-F81DBC6D582C}" type="pres">
      <dgm:prSet presAssocID="{875FE521-3F09-4132-9549-B357030427F2}" presName="connectorText" presStyleLbl="sibTrans1D1" presStyleIdx="0" presStyleCnt="1"/>
      <dgm:spPr/>
    </dgm:pt>
    <dgm:pt modelId="{3C1277BB-828B-4E1D-81E7-E8C14A81598A}" type="pres">
      <dgm:prSet presAssocID="{9606DBB2-B234-4575-9268-17723D4EA56F}" presName="node" presStyleLbl="node1" presStyleIdx="1" presStyleCnt="2">
        <dgm:presLayoutVars>
          <dgm:bulletEnabled val="1"/>
        </dgm:presLayoutVars>
      </dgm:prSet>
      <dgm:spPr/>
    </dgm:pt>
  </dgm:ptLst>
  <dgm:cxnLst>
    <dgm:cxn modelId="{F423070E-FB0F-4E53-B0EE-E1608A81A502}" type="presOf" srcId="{9606DBB2-B234-4575-9268-17723D4EA56F}" destId="{3C1277BB-828B-4E1D-81E7-E8C14A81598A}" srcOrd="0" destOrd="0" presId="urn:microsoft.com/office/officeart/2016/7/layout/RepeatingBendingProcessNew"/>
    <dgm:cxn modelId="{C956E14F-AD64-493B-B4EE-A23F2ECBFB9B}" type="presOf" srcId="{875FE521-3F09-4132-9549-B357030427F2}" destId="{E51D8F32-2FEB-4ECB-AD7B-F81DBC6D582C}" srcOrd="1" destOrd="0" presId="urn:microsoft.com/office/officeart/2016/7/layout/RepeatingBendingProcessNew"/>
    <dgm:cxn modelId="{8F6C9984-FD2C-4491-9F49-85EE2F78C9D1}" type="presOf" srcId="{DF92CAC9-33F2-46D2-B71C-F09772CE5AC9}" destId="{D6D77BB7-855A-413A-9CB1-C7499B06ED01}" srcOrd="0" destOrd="0" presId="urn:microsoft.com/office/officeart/2016/7/layout/RepeatingBendingProcessNew"/>
    <dgm:cxn modelId="{AE1EB38E-2BD1-4F20-84B6-E189ABD4AF2E}" type="presOf" srcId="{875FE521-3F09-4132-9549-B357030427F2}" destId="{8C59EF62-9BF9-4CD9-8D56-6D4ACD98D70E}" srcOrd="0" destOrd="0" presId="urn:microsoft.com/office/officeart/2016/7/layout/RepeatingBendingProcessNew"/>
    <dgm:cxn modelId="{FAD895AC-6D92-466B-AB00-E000336128D4}" srcId="{DF92CAC9-33F2-46D2-B71C-F09772CE5AC9}" destId="{57BCE7A4-F827-423F-AC0F-1B5DB2F22216}" srcOrd="0" destOrd="0" parTransId="{F5DA8883-6223-4F8B-8714-D4AAA31A1756}" sibTransId="{875FE521-3F09-4132-9549-B357030427F2}"/>
    <dgm:cxn modelId="{16FB93B9-6BFF-4351-9ED2-96A4A2A69101}" srcId="{DF92CAC9-33F2-46D2-B71C-F09772CE5AC9}" destId="{9606DBB2-B234-4575-9268-17723D4EA56F}" srcOrd="1" destOrd="0" parTransId="{E6BD1479-4698-4D8B-9B44-9FF4FE4EED61}" sibTransId="{8474FBA7-5581-4310-BC5F-C5EEA8C04163}"/>
    <dgm:cxn modelId="{3B400AF7-33C9-46E9-A5B8-1FA3011CA932}" type="presOf" srcId="{57BCE7A4-F827-423F-AC0F-1B5DB2F22216}" destId="{4C5F1531-BAFB-4D96-8E03-996852EC3982}" srcOrd="0" destOrd="0" presId="urn:microsoft.com/office/officeart/2016/7/layout/RepeatingBendingProcessNew"/>
    <dgm:cxn modelId="{209DD2A0-12F6-43D3-BD24-B91109671373}" type="presParOf" srcId="{D6D77BB7-855A-413A-9CB1-C7499B06ED01}" destId="{4C5F1531-BAFB-4D96-8E03-996852EC3982}" srcOrd="0" destOrd="0" presId="urn:microsoft.com/office/officeart/2016/7/layout/RepeatingBendingProcessNew"/>
    <dgm:cxn modelId="{F63D91F2-68AC-4302-89D2-98CEB5327C18}" type="presParOf" srcId="{D6D77BB7-855A-413A-9CB1-C7499B06ED01}" destId="{8C59EF62-9BF9-4CD9-8D56-6D4ACD98D70E}" srcOrd="1" destOrd="0" presId="urn:microsoft.com/office/officeart/2016/7/layout/RepeatingBendingProcessNew"/>
    <dgm:cxn modelId="{1AE3BEEA-1AD1-4FC0-B5C3-AC28CCB3B926}" type="presParOf" srcId="{8C59EF62-9BF9-4CD9-8D56-6D4ACD98D70E}" destId="{E51D8F32-2FEB-4ECB-AD7B-F81DBC6D582C}" srcOrd="0" destOrd="0" presId="urn:microsoft.com/office/officeart/2016/7/layout/RepeatingBendingProcessNew"/>
    <dgm:cxn modelId="{0375FBA3-5D88-4993-B343-5DBFA1629FA6}" type="presParOf" srcId="{D6D77BB7-855A-413A-9CB1-C7499B06ED01}" destId="{3C1277BB-828B-4E1D-81E7-E8C14A81598A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4824405-DA73-4BE2-8603-339BDE422C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11D900D-0662-415F-A68D-A0C1742BAC0B}">
      <dgm:prSet custT="1"/>
      <dgm:spPr/>
      <dgm:t>
        <a:bodyPr/>
        <a:lstStyle/>
        <a:p>
          <a:pPr latinLnBrk="1"/>
          <a:r>
            <a:rPr lang="ko-KR" sz="2400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sz="2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B92E171-F3B3-4C99-9A0A-03A1B3E74A02}" type="parTrans" cxnId="{66ADA43A-5EE6-4360-B19F-C0F2406EB85B}">
      <dgm:prSet/>
      <dgm:spPr/>
      <dgm:t>
        <a:bodyPr/>
        <a:lstStyle/>
        <a:p>
          <a:pPr latinLnBrk="1"/>
          <a:endParaRPr lang="ko-KR" altLang="en-US"/>
        </a:p>
      </dgm:t>
    </dgm:pt>
    <dgm:pt modelId="{EC93FC3A-9104-428C-AB92-E653DB976817}" type="sibTrans" cxnId="{66ADA43A-5EE6-4360-B19F-C0F2406EB85B}">
      <dgm:prSet/>
      <dgm:spPr/>
      <dgm:t>
        <a:bodyPr/>
        <a:lstStyle/>
        <a:p>
          <a:pPr latinLnBrk="1"/>
          <a:endParaRPr lang="ko-KR" altLang="en-US"/>
        </a:p>
      </dgm:t>
    </dgm:pt>
    <dgm:pt modelId="{6D757D3D-D2A4-4777-B01A-DBDFA7B7CA2C}">
      <dgm:prSet custT="1"/>
      <dgm:spPr/>
      <dgm:t>
        <a:bodyPr/>
        <a:lstStyle/>
        <a:p>
          <a:pPr latinLnBrk="1"/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4. 2020</a:t>
          </a:r>
          <a:r>
            <a:rPr 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월부터 </a:t>
          </a:r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2021</a:t>
          </a:r>
          <a:r>
            <a:rPr 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12</a:t>
          </a:r>
          <a:r>
            <a:rPr 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월까지 </a:t>
          </a:r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년치의 데이터만 추출 </a:t>
          </a:r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코로나 </a:t>
          </a:r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19</a:t>
          </a:r>
          <a:r>
            <a:rPr 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로 인한 승객 수 변동</a:t>
          </a:r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이</a:t>
          </a:r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발생해서 전체 데이터를 보는 것이 현재 관점에서는 불필요하다고 판단</a:t>
          </a:r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따라서 코로나 </a:t>
          </a:r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19 </a:t>
          </a:r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발생시기부터 추출진행</a:t>
          </a:r>
          <a:r>
            <a:rPr 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-&gt; </a:t>
          </a:r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근거자료 </a:t>
          </a:r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hlinkClick xmlns:r="http://schemas.openxmlformats.org/officeDocument/2006/relationships" r:id="rId1"/>
            </a:rPr>
            <a:t>https://www.korea.kr/news/policyNewsView.do?newsId=148885347</a:t>
          </a:r>
          <a:r>
            <a:rPr 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423C8B-455B-443B-B6CD-7BE0DD018AF9}" type="parTrans" cxnId="{3EE2EF8C-DB5D-4E94-BF55-5873F88F25A2}">
      <dgm:prSet/>
      <dgm:spPr/>
      <dgm:t>
        <a:bodyPr/>
        <a:lstStyle/>
        <a:p>
          <a:pPr latinLnBrk="1"/>
          <a:endParaRPr lang="ko-KR" altLang="en-US"/>
        </a:p>
      </dgm:t>
    </dgm:pt>
    <dgm:pt modelId="{42F74638-FE60-4223-94EE-102EC6907064}" type="sibTrans" cxnId="{3EE2EF8C-DB5D-4E94-BF55-5873F88F25A2}">
      <dgm:prSet/>
      <dgm:spPr/>
      <dgm:t>
        <a:bodyPr/>
        <a:lstStyle/>
        <a:p>
          <a:pPr latinLnBrk="1"/>
          <a:endParaRPr lang="ko-KR" altLang="en-US"/>
        </a:p>
      </dgm:t>
    </dgm:pt>
    <dgm:pt modelId="{A1E1B374-DCD8-44FE-BA30-E09456156454}">
      <dgm:prSet custT="1"/>
      <dgm:spPr/>
      <dgm:t>
        <a:bodyPr/>
        <a:lstStyle/>
        <a:p>
          <a:pPr latinLnBrk="1"/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파이썬 코드</a:t>
          </a:r>
        </a:p>
      </dgm:t>
    </dgm:pt>
    <dgm:pt modelId="{007F0E4E-6550-4002-B5C3-01D5B21BB686}" type="parTrans" cxnId="{93A19877-DD2D-40B0-8C5B-287E0B74B1B2}">
      <dgm:prSet/>
      <dgm:spPr/>
      <dgm:t>
        <a:bodyPr/>
        <a:lstStyle/>
        <a:p>
          <a:pPr latinLnBrk="1"/>
          <a:endParaRPr lang="ko-KR" altLang="en-US"/>
        </a:p>
      </dgm:t>
    </dgm:pt>
    <dgm:pt modelId="{01E84AE3-F902-4E84-9D38-A7F3C45AE8A9}" type="sibTrans" cxnId="{93A19877-DD2D-40B0-8C5B-287E0B74B1B2}">
      <dgm:prSet/>
      <dgm:spPr/>
      <dgm:t>
        <a:bodyPr/>
        <a:lstStyle/>
        <a:p>
          <a:pPr latinLnBrk="1"/>
          <a:endParaRPr lang="ko-KR" altLang="en-US"/>
        </a:p>
      </dgm:t>
    </dgm:pt>
    <dgm:pt modelId="{F4C248C6-8D10-4CD0-AEAC-8467985BEAFB}" type="pres">
      <dgm:prSet presAssocID="{34824405-DA73-4BE2-8603-339BDE422C8E}" presName="linear" presStyleCnt="0">
        <dgm:presLayoutVars>
          <dgm:animLvl val="lvl"/>
          <dgm:resizeHandles val="exact"/>
        </dgm:presLayoutVars>
      </dgm:prSet>
      <dgm:spPr/>
    </dgm:pt>
    <dgm:pt modelId="{325A113A-E284-4708-A23D-C37D2D45DB62}" type="pres">
      <dgm:prSet presAssocID="{911D900D-0662-415F-A68D-A0C1742BAC0B}" presName="parentText" presStyleLbl="node1" presStyleIdx="0" presStyleCnt="2" custScaleY="49707" custLinFactNeighborY="-52241">
        <dgm:presLayoutVars>
          <dgm:chMax val="0"/>
          <dgm:bulletEnabled val="1"/>
        </dgm:presLayoutVars>
      </dgm:prSet>
      <dgm:spPr/>
    </dgm:pt>
    <dgm:pt modelId="{09AC7275-9DC1-4D8F-8F14-E333C2136CED}" type="pres">
      <dgm:prSet presAssocID="{911D900D-0662-415F-A68D-A0C1742BAC0B}" presName="childText" presStyleLbl="revTx" presStyleIdx="0" presStyleCnt="1" custScaleY="79058" custLinFactNeighborX="631" custLinFactNeighborY="-44763">
        <dgm:presLayoutVars>
          <dgm:bulletEnabled val="1"/>
        </dgm:presLayoutVars>
      </dgm:prSet>
      <dgm:spPr/>
    </dgm:pt>
    <dgm:pt modelId="{56322102-BD75-4548-8CC0-B4B92A391280}" type="pres">
      <dgm:prSet presAssocID="{A1E1B374-DCD8-44FE-BA30-E09456156454}" presName="parentText" presStyleLbl="node1" presStyleIdx="1" presStyleCnt="2" custScaleY="48642" custLinFactNeighborY="-37413">
        <dgm:presLayoutVars>
          <dgm:chMax val="0"/>
          <dgm:bulletEnabled val="1"/>
        </dgm:presLayoutVars>
      </dgm:prSet>
      <dgm:spPr/>
    </dgm:pt>
  </dgm:ptLst>
  <dgm:cxnLst>
    <dgm:cxn modelId="{86317A20-F8DB-4637-9369-1D380EA05FF8}" type="presOf" srcId="{6D757D3D-D2A4-4777-B01A-DBDFA7B7CA2C}" destId="{09AC7275-9DC1-4D8F-8F14-E333C2136CED}" srcOrd="0" destOrd="0" presId="urn:microsoft.com/office/officeart/2005/8/layout/vList2"/>
    <dgm:cxn modelId="{66ADA43A-5EE6-4360-B19F-C0F2406EB85B}" srcId="{34824405-DA73-4BE2-8603-339BDE422C8E}" destId="{911D900D-0662-415F-A68D-A0C1742BAC0B}" srcOrd="0" destOrd="0" parTransId="{BB92E171-F3B3-4C99-9A0A-03A1B3E74A02}" sibTransId="{EC93FC3A-9104-428C-AB92-E653DB976817}"/>
    <dgm:cxn modelId="{65B17E6E-961E-48A9-91CF-5335202F495C}" type="presOf" srcId="{A1E1B374-DCD8-44FE-BA30-E09456156454}" destId="{56322102-BD75-4548-8CC0-B4B92A391280}" srcOrd="0" destOrd="0" presId="urn:microsoft.com/office/officeart/2005/8/layout/vList2"/>
    <dgm:cxn modelId="{93A19877-DD2D-40B0-8C5B-287E0B74B1B2}" srcId="{34824405-DA73-4BE2-8603-339BDE422C8E}" destId="{A1E1B374-DCD8-44FE-BA30-E09456156454}" srcOrd="1" destOrd="0" parTransId="{007F0E4E-6550-4002-B5C3-01D5B21BB686}" sibTransId="{01E84AE3-F902-4E84-9D38-A7F3C45AE8A9}"/>
    <dgm:cxn modelId="{3EE2EF8C-DB5D-4E94-BF55-5873F88F25A2}" srcId="{911D900D-0662-415F-A68D-A0C1742BAC0B}" destId="{6D757D3D-D2A4-4777-B01A-DBDFA7B7CA2C}" srcOrd="0" destOrd="0" parTransId="{D6423C8B-455B-443B-B6CD-7BE0DD018AF9}" sibTransId="{42F74638-FE60-4223-94EE-102EC6907064}"/>
    <dgm:cxn modelId="{DED0FDAE-9470-43BC-AD7E-D94101A3053D}" type="presOf" srcId="{911D900D-0662-415F-A68D-A0C1742BAC0B}" destId="{325A113A-E284-4708-A23D-C37D2D45DB62}" srcOrd="0" destOrd="0" presId="urn:microsoft.com/office/officeart/2005/8/layout/vList2"/>
    <dgm:cxn modelId="{276D86C5-8193-4DDE-99C0-AB1FB77BD3A6}" type="presOf" srcId="{34824405-DA73-4BE2-8603-339BDE422C8E}" destId="{F4C248C6-8D10-4CD0-AEAC-8467985BEAFB}" srcOrd="0" destOrd="0" presId="urn:microsoft.com/office/officeart/2005/8/layout/vList2"/>
    <dgm:cxn modelId="{C0641E4F-0A10-4397-A62F-D1A51F1F7C6C}" type="presParOf" srcId="{F4C248C6-8D10-4CD0-AEAC-8467985BEAFB}" destId="{325A113A-E284-4708-A23D-C37D2D45DB62}" srcOrd="0" destOrd="0" presId="urn:microsoft.com/office/officeart/2005/8/layout/vList2"/>
    <dgm:cxn modelId="{AFFF1823-FF87-416F-B1ED-27E1B7CDE2CF}" type="presParOf" srcId="{F4C248C6-8D10-4CD0-AEAC-8467985BEAFB}" destId="{09AC7275-9DC1-4D8F-8F14-E333C2136CED}" srcOrd="1" destOrd="0" presId="urn:microsoft.com/office/officeart/2005/8/layout/vList2"/>
    <dgm:cxn modelId="{9AE8D81A-EEE4-4818-88F7-CF9504D969CD}" type="presParOf" srcId="{F4C248C6-8D10-4CD0-AEAC-8467985BEAFB}" destId="{56322102-BD75-4548-8CC0-B4B92A39128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034E1A-C536-48F4-8BA1-530727F17E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E12F2E-8BEF-4085-A05F-29156DB4CD39}">
      <dgm:prSet custT="1"/>
      <dgm:spPr/>
      <dgm:t>
        <a:bodyPr/>
        <a:lstStyle/>
        <a:p>
          <a:pPr latinLnBrk="1"/>
          <a:r>
            <a:rPr lang="ko-KR" sz="2400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sz="2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A60641-AF4A-4FC4-89FB-06ACAF2F0070}" type="parTrans" cxnId="{B0E133CE-E45B-4FE6-81D4-DDD89149E2F6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F86161-A065-41CA-BDF9-49927D73E3FB}" type="sibTrans" cxnId="{B0E133CE-E45B-4FE6-81D4-DDD89149E2F6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92A729C-086E-4274-8CCE-948F5D7D3270}">
      <dgm:prSet custT="1"/>
      <dgm:spPr/>
      <dgm:t>
        <a:bodyPr/>
        <a:lstStyle/>
        <a:p>
          <a:pPr latinLnBrk="1">
            <a:buNone/>
          </a:pPr>
          <a:r>
            <a:rPr lang="en-US" altLang="ko-KR" sz="18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5. </a:t>
          </a:r>
          <a:r>
            <a:rPr lang="ko-KR" sz="18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추출된 지하철역과 사용월을 기준으로 오름차순으로 정렬</a:t>
          </a:r>
          <a:endParaRPr lang="ko-KR" sz="2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E9502FF-F907-44F5-95B2-C6FE9A3CE5E4}" type="parTrans" cxnId="{032C4BE2-FD4B-43D5-92B1-CEC1A7F49D90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AD38530-E3FF-4EF8-8A22-ABAB3ACF742D}" type="sibTrans" cxnId="{032C4BE2-FD4B-43D5-92B1-CEC1A7F49D90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19DED51-CC4D-49BD-A20D-5F91EC8908D6}">
      <dgm:prSet custT="1"/>
      <dgm:spPr/>
      <dgm:t>
        <a:bodyPr/>
        <a:lstStyle/>
        <a:p>
          <a:pPr latinLnBrk="1"/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파이썬 코드</a:t>
          </a:r>
        </a:p>
      </dgm:t>
    </dgm:pt>
    <dgm:pt modelId="{7E439BDD-4397-403F-978D-6FE13180EE1D}" type="parTrans" cxnId="{A9E07EF1-B15C-466B-8ECC-775EF5D88362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9742E3A-6D49-4789-BF14-0BB5BCD60A48}" type="sibTrans" cxnId="{A9E07EF1-B15C-466B-8ECC-775EF5D88362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57207A6-8F2C-40C7-BC42-4A428F0BF26C}" type="pres">
      <dgm:prSet presAssocID="{3A034E1A-C536-48F4-8BA1-530727F17E1C}" presName="linear" presStyleCnt="0">
        <dgm:presLayoutVars>
          <dgm:animLvl val="lvl"/>
          <dgm:resizeHandles val="exact"/>
        </dgm:presLayoutVars>
      </dgm:prSet>
      <dgm:spPr/>
    </dgm:pt>
    <dgm:pt modelId="{F6C2C94B-D02D-493E-9195-4A0D10B36DDB}" type="pres">
      <dgm:prSet presAssocID="{15E12F2E-8BEF-4085-A05F-29156DB4CD39}" presName="parentText" presStyleLbl="node1" presStyleIdx="0" presStyleCnt="2" custScaleY="43071" custLinFactNeighborY="-92093">
        <dgm:presLayoutVars>
          <dgm:chMax val="0"/>
          <dgm:bulletEnabled val="1"/>
        </dgm:presLayoutVars>
      </dgm:prSet>
      <dgm:spPr/>
    </dgm:pt>
    <dgm:pt modelId="{EB6621FE-7F65-41DA-B479-AD0591581619}" type="pres">
      <dgm:prSet presAssocID="{15E12F2E-8BEF-4085-A05F-29156DB4CD39}" presName="childText" presStyleLbl="revTx" presStyleIdx="0" presStyleCnt="1" custLinFactNeighborX="81" custLinFactNeighborY="-78795">
        <dgm:presLayoutVars>
          <dgm:bulletEnabled val="1"/>
        </dgm:presLayoutVars>
      </dgm:prSet>
      <dgm:spPr/>
    </dgm:pt>
    <dgm:pt modelId="{12AA4080-1B0F-4DF2-A10D-48C72A738603}" type="pres">
      <dgm:prSet presAssocID="{919DED51-CC4D-49BD-A20D-5F91EC8908D6}" presName="parentText" presStyleLbl="node1" presStyleIdx="1" presStyleCnt="2" custScaleY="49411" custLinFactY="-23630" custLinFactNeighborX="-244" custLinFactNeighborY="-100000">
        <dgm:presLayoutVars>
          <dgm:chMax val="0"/>
          <dgm:bulletEnabled val="1"/>
        </dgm:presLayoutVars>
      </dgm:prSet>
      <dgm:spPr/>
    </dgm:pt>
  </dgm:ptLst>
  <dgm:cxnLst>
    <dgm:cxn modelId="{225ACD97-E97B-4D66-AF66-22BAB6EBC0B3}" type="presOf" srcId="{919DED51-CC4D-49BD-A20D-5F91EC8908D6}" destId="{12AA4080-1B0F-4DF2-A10D-48C72A738603}" srcOrd="0" destOrd="0" presId="urn:microsoft.com/office/officeart/2005/8/layout/vList2"/>
    <dgm:cxn modelId="{0A4D309F-F920-4CA8-A45B-86ECA0355FE8}" type="presOf" srcId="{E92A729C-086E-4274-8CCE-948F5D7D3270}" destId="{EB6621FE-7F65-41DA-B479-AD0591581619}" srcOrd="0" destOrd="0" presId="urn:microsoft.com/office/officeart/2005/8/layout/vList2"/>
    <dgm:cxn modelId="{0E4E24AC-1EDE-4542-A888-9AECFDA9A483}" type="presOf" srcId="{15E12F2E-8BEF-4085-A05F-29156DB4CD39}" destId="{F6C2C94B-D02D-493E-9195-4A0D10B36DDB}" srcOrd="0" destOrd="0" presId="urn:microsoft.com/office/officeart/2005/8/layout/vList2"/>
    <dgm:cxn modelId="{B0E133CE-E45B-4FE6-81D4-DDD89149E2F6}" srcId="{3A034E1A-C536-48F4-8BA1-530727F17E1C}" destId="{15E12F2E-8BEF-4085-A05F-29156DB4CD39}" srcOrd="0" destOrd="0" parTransId="{E8A60641-AF4A-4FC4-89FB-06ACAF2F0070}" sibTransId="{20F86161-A065-41CA-BDF9-49927D73E3FB}"/>
    <dgm:cxn modelId="{62F9DFD0-2E03-4C37-9DC0-05D3F17AFB23}" type="presOf" srcId="{3A034E1A-C536-48F4-8BA1-530727F17E1C}" destId="{557207A6-8F2C-40C7-BC42-4A428F0BF26C}" srcOrd="0" destOrd="0" presId="urn:microsoft.com/office/officeart/2005/8/layout/vList2"/>
    <dgm:cxn modelId="{032C4BE2-FD4B-43D5-92B1-CEC1A7F49D90}" srcId="{15E12F2E-8BEF-4085-A05F-29156DB4CD39}" destId="{E92A729C-086E-4274-8CCE-948F5D7D3270}" srcOrd="0" destOrd="0" parTransId="{2E9502FF-F907-44F5-95B2-C6FE9A3CE5E4}" sibTransId="{0AD38530-E3FF-4EF8-8A22-ABAB3ACF742D}"/>
    <dgm:cxn modelId="{A9E07EF1-B15C-466B-8ECC-775EF5D88362}" srcId="{3A034E1A-C536-48F4-8BA1-530727F17E1C}" destId="{919DED51-CC4D-49BD-A20D-5F91EC8908D6}" srcOrd="1" destOrd="0" parTransId="{7E439BDD-4397-403F-978D-6FE13180EE1D}" sibTransId="{79742E3A-6D49-4789-BF14-0BB5BCD60A48}"/>
    <dgm:cxn modelId="{908C3790-3F4D-4EA2-AB38-43B2429599E5}" type="presParOf" srcId="{557207A6-8F2C-40C7-BC42-4A428F0BF26C}" destId="{F6C2C94B-D02D-493E-9195-4A0D10B36DDB}" srcOrd="0" destOrd="0" presId="urn:microsoft.com/office/officeart/2005/8/layout/vList2"/>
    <dgm:cxn modelId="{9FBA29F9-7BAD-4F7F-976C-FAB9C04311AC}" type="presParOf" srcId="{557207A6-8F2C-40C7-BC42-4A428F0BF26C}" destId="{EB6621FE-7F65-41DA-B479-AD0591581619}" srcOrd="1" destOrd="0" presId="urn:microsoft.com/office/officeart/2005/8/layout/vList2"/>
    <dgm:cxn modelId="{62B6FD0E-969F-4137-B9B0-15CFC8C365B1}" type="presParOf" srcId="{557207A6-8F2C-40C7-BC42-4A428F0BF26C}" destId="{12AA4080-1B0F-4DF2-A10D-48C72A73860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E4DCE6F-203C-43BC-A3B6-EDE573A32E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7680150-3BED-44D3-B489-E723ADC5F22F}">
      <dgm:prSet custT="1"/>
      <dgm:spPr/>
      <dgm:t>
        <a:bodyPr/>
        <a:lstStyle/>
        <a:p>
          <a:pPr latinLnBrk="1"/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최종 결과물 </a:t>
          </a:r>
        </a:p>
      </dgm:t>
    </dgm:pt>
    <dgm:pt modelId="{182463F7-F35E-41C4-AB28-06ED91C85493}" type="parTrans" cxnId="{656FCE30-5843-49FF-A188-AA636AD2BD4F}">
      <dgm:prSet/>
      <dgm:spPr/>
      <dgm:t>
        <a:bodyPr/>
        <a:lstStyle/>
        <a:p>
          <a:pPr latinLnBrk="1"/>
          <a:endParaRPr lang="ko-KR" altLang="en-US"/>
        </a:p>
      </dgm:t>
    </dgm:pt>
    <dgm:pt modelId="{A5068D42-8818-4CEA-85BB-B56BC9A86903}" type="sibTrans" cxnId="{656FCE30-5843-49FF-A188-AA636AD2BD4F}">
      <dgm:prSet/>
      <dgm:spPr/>
      <dgm:t>
        <a:bodyPr/>
        <a:lstStyle/>
        <a:p>
          <a:pPr latinLnBrk="1"/>
          <a:endParaRPr lang="ko-KR" altLang="en-US"/>
        </a:p>
      </dgm:t>
    </dgm:pt>
    <dgm:pt modelId="{3751D519-817F-44AC-A024-CD351B810D2D}">
      <dgm:prSet custT="1"/>
      <dgm:spPr/>
      <dgm:t>
        <a:bodyPr/>
        <a:lstStyle/>
        <a:p>
          <a:pPr latinLnBrk="1"/>
          <a:r>
            <a:rPr lang="en-US" altLang="ko-KR" sz="2000" b="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1) </a:t>
          </a:r>
          <a:r>
            <a:rPr lang="ko-KR" sz="2000" b="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마우스 </a:t>
          </a:r>
          <a:r>
            <a:rPr lang="ko-KR" sz="2000" b="0" dirty="0" err="1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우클릭</a:t>
          </a:r>
          <a:r>
            <a:rPr lang="ko-KR" sz="2000" b="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sz="2000" b="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&gt; 2) Worksheet </a:t>
          </a:r>
          <a:r>
            <a:rPr lang="ko-KR" sz="2000" b="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개체 </a:t>
          </a:r>
          <a:r>
            <a:rPr lang="en-US" sz="2000" b="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&gt; </a:t>
          </a:r>
          <a:r>
            <a:rPr lang="en-US" altLang="ko-KR" sz="2000" b="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3) </a:t>
          </a:r>
          <a:r>
            <a:rPr lang="ko-KR" sz="2000" b="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열기</a:t>
          </a:r>
          <a:r>
            <a:rPr lang="ko-KR" sz="20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 하시면 엑셀로 결과물 확인 가능합니다</a:t>
          </a:r>
          <a:r>
            <a:rPr lang="en-US" sz="20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r>
            <a:rPr lang="ko-KR" sz="20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혹은 </a:t>
          </a:r>
          <a:r>
            <a:rPr lang="ko-KR" sz="2000" b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더블클릭하시면</a:t>
          </a:r>
          <a:r>
            <a:rPr lang="ko-KR" sz="20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 열어볼 수 있습니다</a:t>
          </a:r>
          <a:r>
            <a:rPr lang="en-US" sz="20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2000" b="0" dirty="0">
            <a:highlight>
              <a:srgbClr val="FFFF00"/>
            </a:highligh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731B5C4-F24B-46F7-8445-7E58A4F80362}" type="parTrans" cxnId="{D27E8142-B62D-4619-B7B2-D08CAE71E98E}">
      <dgm:prSet/>
      <dgm:spPr/>
      <dgm:t>
        <a:bodyPr/>
        <a:lstStyle/>
        <a:p>
          <a:pPr latinLnBrk="1"/>
          <a:endParaRPr lang="ko-KR" altLang="en-US"/>
        </a:p>
      </dgm:t>
    </dgm:pt>
    <dgm:pt modelId="{8D70CC6B-ADF6-4073-88FC-E106A6FE0493}" type="sibTrans" cxnId="{D27E8142-B62D-4619-B7B2-D08CAE71E98E}">
      <dgm:prSet/>
      <dgm:spPr/>
      <dgm:t>
        <a:bodyPr/>
        <a:lstStyle/>
        <a:p>
          <a:pPr latinLnBrk="1"/>
          <a:endParaRPr lang="ko-KR" altLang="en-US"/>
        </a:p>
      </dgm:t>
    </dgm:pt>
    <dgm:pt modelId="{7383452C-CCD6-42D8-9416-0B386FEE62D3}" type="pres">
      <dgm:prSet presAssocID="{8E4DCE6F-203C-43BC-A3B6-EDE573A32E40}" presName="linear" presStyleCnt="0">
        <dgm:presLayoutVars>
          <dgm:animLvl val="lvl"/>
          <dgm:resizeHandles val="exact"/>
        </dgm:presLayoutVars>
      </dgm:prSet>
      <dgm:spPr/>
    </dgm:pt>
    <dgm:pt modelId="{1FB8DD2E-9466-4C33-AB27-F723095485A2}" type="pres">
      <dgm:prSet presAssocID="{67680150-3BED-44D3-B489-E723ADC5F22F}" presName="parentText" presStyleLbl="node1" presStyleIdx="0" presStyleCnt="1" custScaleY="52288" custLinFactNeighborY="-46491">
        <dgm:presLayoutVars>
          <dgm:chMax val="0"/>
          <dgm:bulletEnabled val="1"/>
        </dgm:presLayoutVars>
      </dgm:prSet>
      <dgm:spPr/>
    </dgm:pt>
    <dgm:pt modelId="{FA3280D8-56D0-456C-91F7-7F8896CB6A61}" type="pres">
      <dgm:prSet presAssocID="{67680150-3BED-44D3-B489-E723ADC5F22F}" presName="childText" presStyleLbl="revTx" presStyleIdx="0" presStyleCnt="1" custLinFactNeighborX="719" custLinFactNeighborY="-34681">
        <dgm:presLayoutVars>
          <dgm:bulletEnabled val="1"/>
        </dgm:presLayoutVars>
      </dgm:prSet>
      <dgm:spPr/>
    </dgm:pt>
  </dgm:ptLst>
  <dgm:cxnLst>
    <dgm:cxn modelId="{656FCE30-5843-49FF-A188-AA636AD2BD4F}" srcId="{8E4DCE6F-203C-43BC-A3B6-EDE573A32E40}" destId="{67680150-3BED-44D3-B489-E723ADC5F22F}" srcOrd="0" destOrd="0" parTransId="{182463F7-F35E-41C4-AB28-06ED91C85493}" sibTransId="{A5068D42-8818-4CEA-85BB-B56BC9A86903}"/>
    <dgm:cxn modelId="{D27E8142-B62D-4619-B7B2-D08CAE71E98E}" srcId="{67680150-3BED-44D3-B489-E723ADC5F22F}" destId="{3751D519-817F-44AC-A024-CD351B810D2D}" srcOrd="0" destOrd="0" parTransId="{2731B5C4-F24B-46F7-8445-7E58A4F80362}" sibTransId="{8D70CC6B-ADF6-4073-88FC-E106A6FE0493}"/>
    <dgm:cxn modelId="{1F0BBCB3-92AD-42B5-93DD-310A4881E4F1}" type="presOf" srcId="{3751D519-817F-44AC-A024-CD351B810D2D}" destId="{FA3280D8-56D0-456C-91F7-7F8896CB6A61}" srcOrd="0" destOrd="0" presId="urn:microsoft.com/office/officeart/2005/8/layout/vList2"/>
    <dgm:cxn modelId="{EB23DCC5-C7A3-4C6E-8803-97BEFEBDD011}" type="presOf" srcId="{8E4DCE6F-203C-43BC-A3B6-EDE573A32E40}" destId="{7383452C-CCD6-42D8-9416-0B386FEE62D3}" srcOrd="0" destOrd="0" presId="urn:microsoft.com/office/officeart/2005/8/layout/vList2"/>
    <dgm:cxn modelId="{36F5B6E7-D828-426F-8364-0EF4BACD2E4A}" type="presOf" srcId="{67680150-3BED-44D3-B489-E723ADC5F22F}" destId="{1FB8DD2E-9466-4C33-AB27-F723095485A2}" srcOrd="0" destOrd="0" presId="urn:microsoft.com/office/officeart/2005/8/layout/vList2"/>
    <dgm:cxn modelId="{E97D7DD1-B00F-4065-B20B-71631923451A}" type="presParOf" srcId="{7383452C-CCD6-42D8-9416-0B386FEE62D3}" destId="{1FB8DD2E-9466-4C33-AB27-F723095485A2}" srcOrd="0" destOrd="0" presId="urn:microsoft.com/office/officeart/2005/8/layout/vList2"/>
    <dgm:cxn modelId="{1729455A-D6D7-4812-ABDD-7199ABC5A704}" type="presParOf" srcId="{7383452C-CCD6-42D8-9416-0B386FEE62D3}" destId="{FA3280D8-56D0-456C-91F7-7F8896CB6A6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FAFFC34-836A-452A-82E2-02F5BFE69C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96D1072-4D53-443B-B898-01CB63F6E786}">
      <dgm:prSet custT="1"/>
      <dgm:spPr/>
      <dgm:t>
        <a:bodyPr/>
        <a:lstStyle/>
        <a:p>
          <a:pPr latinLnBrk="1"/>
          <a:r>
            <a:rPr lang="ko-KR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어떻게 분석 할 것인가</a:t>
          </a:r>
          <a:r>
            <a: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?</a:t>
          </a:r>
          <a:endParaRPr lang="ko-KR" sz="2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FCC71F-A39A-4F5F-9AC3-3498EC14897D}" type="parTrans" cxnId="{5B75D9C6-37F0-4EEE-A242-E5E7458723D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5A4F60C-E3D2-4A65-981E-BB86FE78BBEF}" type="sibTrans" cxnId="{5B75D9C6-37F0-4EEE-A242-E5E7458723D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DDEBCA6-03E3-4A84-AB6D-D4BA9F2222C0}">
      <dgm:prSet custT="1"/>
      <dgm:spPr/>
      <dgm:t>
        <a:bodyPr/>
        <a:lstStyle/>
        <a:p>
          <a:pPr latinLnBrk="1"/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본인이 이동하는 경로 상 모든 역의 승차 승객 수를 각 시간대별로 모두 더한 값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(A), </a:t>
          </a:r>
          <a:endParaRPr lang="ko-KR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36AB7E1-1DBC-4381-BF3C-1C5FE2686A88}" type="parTrans" cxnId="{E7828C75-6E42-4A55-82DF-CD8652A81199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C3E2672-4170-4BDA-BC66-2E6411D3839B}" type="sibTrans" cxnId="{E7828C75-6E42-4A55-82DF-CD8652A81199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7744020-184D-421A-953F-D26B0690BE11}">
      <dgm:prSet custT="1"/>
      <dgm:spPr/>
      <dgm:t>
        <a:bodyPr/>
        <a:lstStyle/>
        <a:p>
          <a:pPr latinLnBrk="1"/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본인이 이동하는 경로 상 모든 역의 하차 승객 수를 각 시간대별로 더한 값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(B)</a:t>
          </a:r>
          <a:endParaRPr lang="ko-KR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20DA1B9-23A6-4692-88DB-B125E02FB61A}" type="parTrans" cxnId="{EAE626FE-789B-43E6-887F-11E40C0A6CA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F0629F3-096F-495F-88D2-76FE3B6E5800}" type="sibTrans" cxnId="{EAE626FE-789B-43E6-887F-11E40C0A6CA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C776DF-C988-49E7-B9CF-7C608BDCAD2C}">
      <dgm:prSet custT="1"/>
      <dgm:spPr/>
      <dgm:t>
        <a:bodyPr/>
        <a:lstStyle/>
        <a:p>
          <a:pPr latinLnBrk="1"/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우선 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(A-B)/(</a:t>
          </a:r>
          <a:r>
            <a:rPr lang="ko-KR" sz="18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전체 시간별</a:t>
          </a:r>
          <a:r>
            <a:rPr lang="en-US" altLang="ko-KR" sz="18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sz="18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 </a:t>
          </a:r>
          <a:r>
            <a:rPr lang="ko-KR" altLang="en-US" sz="18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이동경로 상에 있는</a:t>
          </a:r>
          <a:r>
            <a:rPr lang="en-US" altLang="ko-KR" sz="18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1800" b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역별</a:t>
          </a:r>
          <a:r>
            <a:rPr lang="ko-KR" sz="18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 행의 개수</a:t>
          </a:r>
          <a:r>
            <a:rPr lang="en-US" sz="18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의 값을 구</a:t>
          </a:r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해본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다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EB46190-29EB-46D6-8A7E-04EA86DD8538}" type="parTrans" cxnId="{87F09AD9-EC4E-4786-A230-EB217EA395F1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5692592-BCD4-42F8-9130-19D96E98483F}" type="sibTrans" cxnId="{87F09AD9-EC4E-4786-A230-EB217EA395F1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9C60F54-F21A-428F-8748-26F6C328D061}">
      <dgm:prSet custT="1"/>
      <dgm:spPr/>
      <dgm:t>
        <a:bodyPr/>
        <a:lstStyle/>
        <a:p>
          <a:pPr latinLnBrk="1"/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예상 결과</a:t>
          </a:r>
        </a:p>
      </dgm:t>
    </dgm:pt>
    <dgm:pt modelId="{16B59A3F-6484-4605-B765-78E1D72B4B4E}" type="parTrans" cxnId="{2F605EAD-43FD-4DD9-993B-2A2F9DD7283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8C6E474-1A92-477D-8BE9-C446F8CB8730}" type="sibTrans" cxnId="{2F605EAD-43FD-4DD9-993B-2A2F9DD7283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65BFDEA-8ED8-4A48-81E2-2D4EC6059737}">
      <dgm:prSet custT="1"/>
      <dgm:spPr/>
      <dgm:t>
        <a:bodyPr/>
        <a:lstStyle/>
        <a:p>
          <a:pPr latinLnBrk="1"/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각 시간대별로 </a:t>
          </a:r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승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객이 얼마나 집중되는 지를 파악할 수 있</a:t>
          </a:r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을 것이라고 생각한다</a:t>
          </a:r>
          <a:r>
            <a: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766B0-A40A-4323-AC8E-D160CF6967DF}" type="parTrans" cxnId="{BC09FA6F-DFEB-442D-8DFC-5CFB9438D8A6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4312273-FB1E-4293-9699-932C598339E8}" type="sibTrans" cxnId="{BC09FA6F-DFEB-442D-8DFC-5CFB9438D8A6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231AB72-F64A-4B9E-A77F-65E9A1533B4E}" type="pres">
      <dgm:prSet presAssocID="{FFAFFC34-836A-452A-82E2-02F5BFE69C82}" presName="linear" presStyleCnt="0">
        <dgm:presLayoutVars>
          <dgm:animLvl val="lvl"/>
          <dgm:resizeHandles val="exact"/>
        </dgm:presLayoutVars>
      </dgm:prSet>
      <dgm:spPr/>
    </dgm:pt>
    <dgm:pt modelId="{377053BE-D94D-4C5F-BE83-D1BB30195175}" type="pres">
      <dgm:prSet presAssocID="{196D1072-4D53-443B-B898-01CB63F6E786}" presName="parentText" presStyleLbl="node1" presStyleIdx="0" presStyleCnt="2" custScaleY="42391" custLinFactNeighborY="-28224">
        <dgm:presLayoutVars>
          <dgm:chMax val="0"/>
          <dgm:bulletEnabled val="1"/>
        </dgm:presLayoutVars>
      </dgm:prSet>
      <dgm:spPr/>
    </dgm:pt>
    <dgm:pt modelId="{CF3A50E9-3774-4E58-8D30-97BA93B2A28D}" type="pres">
      <dgm:prSet presAssocID="{196D1072-4D53-443B-B898-01CB63F6E786}" presName="childText" presStyleLbl="revTx" presStyleIdx="0" presStyleCnt="2" custLinFactNeighborX="88" custLinFactNeighborY="-20306">
        <dgm:presLayoutVars>
          <dgm:bulletEnabled val="1"/>
        </dgm:presLayoutVars>
      </dgm:prSet>
      <dgm:spPr/>
    </dgm:pt>
    <dgm:pt modelId="{14ECA2EF-5936-4743-AFFD-677CED165E4D}" type="pres">
      <dgm:prSet presAssocID="{29C60F54-F21A-428F-8748-26F6C328D061}" presName="parentText" presStyleLbl="node1" presStyleIdx="1" presStyleCnt="2" custScaleY="40250">
        <dgm:presLayoutVars>
          <dgm:chMax val="0"/>
          <dgm:bulletEnabled val="1"/>
        </dgm:presLayoutVars>
      </dgm:prSet>
      <dgm:spPr/>
    </dgm:pt>
    <dgm:pt modelId="{C6AFBA1D-6CA6-4ABD-A48B-DC86E8D57DBE}" type="pres">
      <dgm:prSet presAssocID="{29C60F54-F21A-428F-8748-26F6C328D06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7ADCC4C-CC31-4AAF-815E-CC27D1E3C81A}" type="presOf" srcId="{465BFDEA-8ED8-4A48-81E2-2D4EC6059737}" destId="{C6AFBA1D-6CA6-4ABD-A48B-DC86E8D57DBE}" srcOrd="0" destOrd="0" presId="urn:microsoft.com/office/officeart/2005/8/layout/vList2"/>
    <dgm:cxn modelId="{BC09FA6F-DFEB-442D-8DFC-5CFB9438D8A6}" srcId="{29C60F54-F21A-428F-8748-26F6C328D061}" destId="{465BFDEA-8ED8-4A48-81E2-2D4EC6059737}" srcOrd="0" destOrd="0" parTransId="{68F766B0-A40A-4323-AC8E-D160CF6967DF}" sibTransId="{04312273-FB1E-4293-9699-932C598339E8}"/>
    <dgm:cxn modelId="{36901852-B607-46C1-9002-371B64500C33}" type="presOf" srcId="{29C60F54-F21A-428F-8748-26F6C328D061}" destId="{14ECA2EF-5936-4743-AFFD-677CED165E4D}" srcOrd="0" destOrd="0" presId="urn:microsoft.com/office/officeart/2005/8/layout/vList2"/>
    <dgm:cxn modelId="{E7828C75-6E42-4A55-82DF-CD8652A81199}" srcId="{196D1072-4D53-443B-B898-01CB63F6E786}" destId="{8DDEBCA6-03E3-4A84-AB6D-D4BA9F2222C0}" srcOrd="0" destOrd="0" parTransId="{C36AB7E1-1DBC-4381-BF3C-1C5FE2686A88}" sibTransId="{2C3E2672-4170-4BDA-BC66-2E6411D3839B}"/>
    <dgm:cxn modelId="{93FC3294-DC3A-4058-833D-0874B589478C}" type="presOf" srcId="{8DDEBCA6-03E3-4A84-AB6D-D4BA9F2222C0}" destId="{CF3A50E9-3774-4E58-8D30-97BA93B2A28D}" srcOrd="0" destOrd="0" presId="urn:microsoft.com/office/officeart/2005/8/layout/vList2"/>
    <dgm:cxn modelId="{DB4257AA-DE9A-4418-B9D0-94D67F6C81D1}" type="presOf" srcId="{47744020-184D-421A-953F-D26B0690BE11}" destId="{CF3A50E9-3774-4E58-8D30-97BA93B2A28D}" srcOrd="0" destOrd="1" presId="urn:microsoft.com/office/officeart/2005/8/layout/vList2"/>
    <dgm:cxn modelId="{5651BAAA-B132-4D48-B774-428E11B512D5}" type="presOf" srcId="{06C776DF-C988-49E7-B9CF-7C608BDCAD2C}" destId="{CF3A50E9-3774-4E58-8D30-97BA93B2A28D}" srcOrd="0" destOrd="2" presId="urn:microsoft.com/office/officeart/2005/8/layout/vList2"/>
    <dgm:cxn modelId="{2F605EAD-43FD-4DD9-993B-2A2F9DD7283B}" srcId="{FFAFFC34-836A-452A-82E2-02F5BFE69C82}" destId="{29C60F54-F21A-428F-8748-26F6C328D061}" srcOrd="1" destOrd="0" parTransId="{16B59A3F-6484-4605-B765-78E1D72B4B4E}" sibTransId="{08C6E474-1A92-477D-8BE9-C446F8CB8730}"/>
    <dgm:cxn modelId="{9354EBBB-FC39-45F6-ADEA-D42F7DDE9850}" type="presOf" srcId="{196D1072-4D53-443B-B898-01CB63F6E786}" destId="{377053BE-D94D-4C5F-BE83-D1BB30195175}" srcOrd="0" destOrd="0" presId="urn:microsoft.com/office/officeart/2005/8/layout/vList2"/>
    <dgm:cxn modelId="{5B75D9C6-37F0-4EEE-A242-E5E7458723D7}" srcId="{FFAFFC34-836A-452A-82E2-02F5BFE69C82}" destId="{196D1072-4D53-443B-B898-01CB63F6E786}" srcOrd="0" destOrd="0" parTransId="{AFFCC71F-A39A-4F5F-9AC3-3498EC14897D}" sibTransId="{65A4F60C-E3D2-4A65-981E-BB86FE78BBEF}"/>
    <dgm:cxn modelId="{EE61EFD2-B650-4553-BDF3-FF70BA3554AD}" type="presOf" srcId="{FFAFFC34-836A-452A-82E2-02F5BFE69C82}" destId="{6231AB72-F64A-4B9E-A77F-65E9A1533B4E}" srcOrd="0" destOrd="0" presId="urn:microsoft.com/office/officeart/2005/8/layout/vList2"/>
    <dgm:cxn modelId="{87F09AD9-EC4E-4786-A230-EB217EA395F1}" srcId="{196D1072-4D53-443B-B898-01CB63F6E786}" destId="{06C776DF-C988-49E7-B9CF-7C608BDCAD2C}" srcOrd="2" destOrd="0" parTransId="{CEB46190-29EB-46D6-8A7E-04EA86DD8538}" sibTransId="{B5692592-BCD4-42F8-9130-19D96E98483F}"/>
    <dgm:cxn modelId="{EAE626FE-789B-43E6-887F-11E40C0A6CAC}" srcId="{196D1072-4D53-443B-B898-01CB63F6E786}" destId="{47744020-184D-421A-953F-D26B0690BE11}" srcOrd="1" destOrd="0" parTransId="{C20DA1B9-23A6-4692-88DB-B125E02FB61A}" sibTransId="{4F0629F3-096F-495F-88D2-76FE3B6E5800}"/>
    <dgm:cxn modelId="{A2E75851-062B-4C03-BA9A-FE8A3B9A9DB6}" type="presParOf" srcId="{6231AB72-F64A-4B9E-A77F-65E9A1533B4E}" destId="{377053BE-D94D-4C5F-BE83-D1BB30195175}" srcOrd="0" destOrd="0" presId="urn:microsoft.com/office/officeart/2005/8/layout/vList2"/>
    <dgm:cxn modelId="{674BD91A-EEE4-4CC7-B963-9B4534B6A8DB}" type="presParOf" srcId="{6231AB72-F64A-4B9E-A77F-65E9A1533B4E}" destId="{CF3A50E9-3774-4E58-8D30-97BA93B2A28D}" srcOrd="1" destOrd="0" presId="urn:microsoft.com/office/officeart/2005/8/layout/vList2"/>
    <dgm:cxn modelId="{65E0A9E7-745A-4641-A57C-11E7E39807EB}" type="presParOf" srcId="{6231AB72-F64A-4B9E-A77F-65E9A1533B4E}" destId="{14ECA2EF-5936-4743-AFFD-677CED165E4D}" srcOrd="2" destOrd="0" presId="urn:microsoft.com/office/officeart/2005/8/layout/vList2"/>
    <dgm:cxn modelId="{1E312EAB-963A-4FC5-A787-5BAFAA6E0CBC}" type="presParOf" srcId="{6231AB72-F64A-4B9E-A77F-65E9A1533B4E}" destId="{C6AFBA1D-6CA6-4ABD-A48B-DC86E8D57DB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FD28C6C-5945-4AAB-8589-1B4F58900E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3B295DA-A8E6-423C-8EDB-1EDCCD3300AD}">
      <dgm:prSet custT="1"/>
      <dgm:spPr/>
      <dgm:t>
        <a:bodyPr/>
        <a:lstStyle/>
        <a:p>
          <a:pPr latinLnBrk="1"/>
          <a:r>
            <a: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(A-B)/(</a:t>
          </a:r>
          <a:r>
            <a:rPr lang="ko-KR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전체 시간별 </a:t>
          </a:r>
          <a:r>
            <a:rPr lang="ko-KR" sz="2400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역별</a:t>
          </a:r>
          <a:r>
            <a:rPr lang="ko-KR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 행의 개수</a:t>
          </a:r>
          <a:r>
            <a: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를 구하는 파이썬 코드</a:t>
          </a:r>
        </a:p>
      </dgm:t>
    </dgm:pt>
    <dgm:pt modelId="{4DC65DA1-B8EC-4E56-BED1-3BD48E0AB202}" type="parTrans" cxnId="{465DA9A4-4C8C-4BD8-8527-BA59BD07BE3D}">
      <dgm:prSet/>
      <dgm:spPr/>
      <dgm:t>
        <a:bodyPr/>
        <a:lstStyle/>
        <a:p>
          <a:pPr latinLnBrk="1"/>
          <a:endParaRPr lang="ko-KR" altLang="en-US"/>
        </a:p>
      </dgm:t>
    </dgm:pt>
    <dgm:pt modelId="{45AAE65B-7402-4441-A363-71D2B4018448}" type="sibTrans" cxnId="{465DA9A4-4C8C-4BD8-8527-BA59BD07BE3D}">
      <dgm:prSet/>
      <dgm:spPr/>
      <dgm:t>
        <a:bodyPr/>
        <a:lstStyle/>
        <a:p>
          <a:pPr latinLnBrk="1"/>
          <a:endParaRPr lang="ko-KR" altLang="en-US"/>
        </a:p>
      </dgm:t>
    </dgm:pt>
    <dgm:pt modelId="{AE630F87-3A27-401F-8FED-6DC9F68D4B1E}" type="pres">
      <dgm:prSet presAssocID="{FFD28C6C-5945-4AAB-8589-1B4F58900E2F}" presName="linear" presStyleCnt="0">
        <dgm:presLayoutVars>
          <dgm:animLvl val="lvl"/>
          <dgm:resizeHandles val="exact"/>
        </dgm:presLayoutVars>
      </dgm:prSet>
      <dgm:spPr/>
    </dgm:pt>
    <dgm:pt modelId="{C4F12369-34C4-4BEF-B176-FF1100EB5F9B}" type="pres">
      <dgm:prSet presAssocID="{63B295DA-A8E6-423C-8EDB-1EDCCD3300AD}" presName="parentText" presStyleLbl="node1" presStyleIdx="0" presStyleCnt="1" custScaleY="42801" custLinFactNeighborX="81" custLinFactNeighborY="-1851">
        <dgm:presLayoutVars>
          <dgm:chMax val="0"/>
          <dgm:bulletEnabled val="1"/>
        </dgm:presLayoutVars>
      </dgm:prSet>
      <dgm:spPr/>
    </dgm:pt>
  </dgm:ptLst>
  <dgm:cxnLst>
    <dgm:cxn modelId="{CC0DC493-D03C-41E4-9ED8-F200A1C7E3CF}" type="presOf" srcId="{63B295DA-A8E6-423C-8EDB-1EDCCD3300AD}" destId="{C4F12369-34C4-4BEF-B176-FF1100EB5F9B}" srcOrd="0" destOrd="0" presId="urn:microsoft.com/office/officeart/2005/8/layout/vList2"/>
    <dgm:cxn modelId="{465DA9A4-4C8C-4BD8-8527-BA59BD07BE3D}" srcId="{FFD28C6C-5945-4AAB-8589-1B4F58900E2F}" destId="{63B295DA-A8E6-423C-8EDB-1EDCCD3300AD}" srcOrd="0" destOrd="0" parTransId="{4DC65DA1-B8EC-4E56-BED1-3BD48E0AB202}" sibTransId="{45AAE65B-7402-4441-A363-71D2B4018448}"/>
    <dgm:cxn modelId="{014DC6DA-638C-4774-B059-C97611DBEC71}" type="presOf" srcId="{FFD28C6C-5945-4AAB-8589-1B4F58900E2F}" destId="{AE630F87-3A27-401F-8FED-6DC9F68D4B1E}" srcOrd="0" destOrd="0" presId="urn:microsoft.com/office/officeart/2005/8/layout/vList2"/>
    <dgm:cxn modelId="{DE60C46B-DB1A-4602-9C16-5469971997AC}" type="presParOf" srcId="{AE630F87-3A27-401F-8FED-6DC9F68D4B1E}" destId="{C4F12369-34C4-4BEF-B176-FF1100EB5F9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63053C3-05B2-424B-BC95-4E1BE6042F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20A6143-438B-4F61-A674-46D52073376A}">
      <dgm:prSet custT="1"/>
      <dgm:spPr/>
      <dgm:t>
        <a:bodyPr/>
        <a:lstStyle/>
        <a:p>
          <a:pPr latinLnBrk="1"/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추가 분석</a:t>
          </a:r>
        </a:p>
      </dgm:t>
    </dgm:pt>
    <dgm:pt modelId="{B741988E-E676-4AEC-9612-5052AD84B2CF}" type="parTrans" cxnId="{48E550D8-69E9-4DDA-B211-F1EFEA128F03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ABCEA4E-334A-4639-88B6-4DD0F2374696}" type="sibTrans" cxnId="{48E550D8-69E9-4DDA-B211-F1EFEA128F03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88ECCA-5969-4558-B4A4-7BF037853111}">
      <dgm:prSet custT="1"/>
      <dgm:spPr/>
      <dgm:t>
        <a:bodyPr/>
        <a:lstStyle/>
        <a:p>
          <a:pPr latinLnBrk="1"/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앞에서 도출한 결과에는 오류가 있음</a:t>
          </a:r>
        </a:p>
      </dgm:t>
    </dgm:pt>
    <dgm:pt modelId="{1B0C21AC-55A0-4389-A7F6-8408482ED439}" type="parTrans" cxnId="{8905B613-5ECE-4A2F-9879-DF6014663FF3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F3D556-8299-4C96-A23D-1EB8472A6E84}" type="sibTrans" cxnId="{8905B613-5ECE-4A2F-9879-DF6014663FF3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63E8C5-24BB-4462-A2DC-749AB72F18E6}">
      <dgm:prSet custT="1"/>
      <dgm:spPr/>
      <dgm:t>
        <a:bodyPr/>
        <a:lstStyle/>
        <a:p>
          <a:pPr latinLnBrk="1"/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지하철 이용 특성상</a:t>
          </a:r>
          <a:r>
            <a: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시간의 </a:t>
          </a:r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흐름은 연속적인 값이므로 이에 따른 승객 수 변화를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 고려하는 것이 필요함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E5EAEF4-E745-4337-AF85-615AE059E5DB}" type="parTrans" cxnId="{5C80B400-B842-42B6-BEC7-91C5BDB01BE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A224161-7684-4086-AF0A-B1714E1BC638}" type="sibTrans" cxnId="{5C80B400-B842-42B6-BEC7-91C5BDB01BE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D914BBA-D038-4C97-BA4A-45E0B16E7461}">
      <dgm:prSet custT="1"/>
      <dgm:spPr/>
      <dgm:t>
        <a:bodyPr/>
        <a:lstStyle/>
        <a:p>
          <a:pPr latinLnBrk="1"/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따라서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이렇게 도출한 결과를 분석의 결과로 활용하기보다는 </a:t>
          </a:r>
          <a:r>
            <a:rPr lang="ko-KR" sz="180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누적되는 값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을 구하는 것이 더 좋을 것이라고 판단함</a:t>
          </a:r>
        </a:p>
      </dgm:t>
    </dgm:pt>
    <dgm:pt modelId="{75AD2CEC-46CC-4A36-A7FA-50DFC7367100}" type="parTrans" cxnId="{B6C1BFD6-E857-43DE-A046-F28297F86805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9F6B29-4BA1-4413-961A-B13B35FB7F07}" type="sibTrans" cxnId="{B6C1BFD6-E857-43DE-A046-F28297F86805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A89550F-5352-491A-B19E-F3AB925EF630}">
      <dgm:prSet custT="1"/>
      <dgm:spPr/>
      <dgm:t>
        <a:bodyPr/>
        <a:lstStyle/>
        <a:p>
          <a:pPr latinLnBrk="1"/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그 이유는 </a:t>
          </a:r>
          <a:r>
            <a: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시간 단위로 승</a:t>
          </a:r>
          <a:r>
            <a: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8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하차자</a:t>
          </a:r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 수를 구한 것이 이산적인 값이기 때문 </a:t>
          </a:r>
          <a:r>
            <a: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연속성 </a:t>
          </a:r>
          <a:r>
            <a: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x)</a:t>
          </a:r>
          <a:r>
            <a: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</a:p>
      </dgm:t>
    </dgm:pt>
    <dgm:pt modelId="{B1323CB4-A626-40C4-8C5F-BB015078333A}" type="parTrans" cxnId="{6C590CF3-C58F-47DD-8C2B-C7EFBFE60686}">
      <dgm:prSet/>
      <dgm:spPr/>
      <dgm:t>
        <a:bodyPr/>
        <a:lstStyle/>
        <a:p>
          <a:pPr latinLnBrk="1"/>
          <a:endParaRPr lang="ko-KR" altLang="en-US"/>
        </a:p>
      </dgm:t>
    </dgm:pt>
    <dgm:pt modelId="{4644BF9F-6A4D-4E3F-89FA-D50BF52A58DD}" type="sibTrans" cxnId="{6C590CF3-C58F-47DD-8C2B-C7EFBFE60686}">
      <dgm:prSet/>
      <dgm:spPr/>
      <dgm:t>
        <a:bodyPr/>
        <a:lstStyle/>
        <a:p>
          <a:pPr latinLnBrk="1"/>
          <a:endParaRPr lang="ko-KR" altLang="en-US"/>
        </a:p>
      </dgm:t>
    </dgm:pt>
    <dgm:pt modelId="{D95093DF-081E-4035-B692-2FECC38AE2A1}" type="pres">
      <dgm:prSet presAssocID="{363053C3-05B2-424B-BC95-4E1BE6042F41}" presName="linear" presStyleCnt="0">
        <dgm:presLayoutVars>
          <dgm:animLvl val="lvl"/>
          <dgm:resizeHandles val="exact"/>
        </dgm:presLayoutVars>
      </dgm:prSet>
      <dgm:spPr/>
    </dgm:pt>
    <dgm:pt modelId="{E119FC62-8F56-41CF-8E88-CFC4987747B1}" type="pres">
      <dgm:prSet presAssocID="{A20A6143-438B-4F61-A674-46D52073376A}" presName="parentText" presStyleLbl="node1" presStyleIdx="0" presStyleCnt="1" custScaleY="47624" custLinFactNeighborX="88" custLinFactNeighborY="-65604">
        <dgm:presLayoutVars>
          <dgm:chMax val="0"/>
          <dgm:bulletEnabled val="1"/>
        </dgm:presLayoutVars>
      </dgm:prSet>
      <dgm:spPr/>
    </dgm:pt>
    <dgm:pt modelId="{59C0E2D7-BFCF-4511-AE71-4215997BEF38}" type="pres">
      <dgm:prSet presAssocID="{A20A6143-438B-4F61-A674-46D52073376A}" presName="childText" presStyleLbl="revTx" presStyleIdx="0" presStyleCnt="1" custLinFactNeighborX="176" custLinFactNeighborY="-40632">
        <dgm:presLayoutVars>
          <dgm:bulletEnabled val="1"/>
        </dgm:presLayoutVars>
      </dgm:prSet>
      <dgm:spPr/>
    </dgm:pt>
  </dgm:ptLst>
  <dgm:cxnLst>
    <dgm:cxn modelId="{5C80B400-B842-42B6-BEC7-91C5BDB01BEA}" srcId="{A20A6143-438B-4F61-A674-46D52073376A}" destId="{B863E8C5-24BB-4462-A2DC-749AB72F18E6}" srcOrd="2" destOrd="0" parTransId="{7E5EAEF4-E745-4337-AF85-615AE059E5DB}" sibTransId="{DA224161-7684-4086-AF0A-B1714E1BC638}"/>
    <dgm:cxn modelId="{2A571C01-DA5D-454A-91B2-FC08555E7135}" type="presOf" srcId="{0D914BBA-D038-4C97-BA4A-45E0B16E7461}" destId="{59C0E2D7-BFCF-4511-AE71-4215997BEF38}" srcOrd="0" destOrd="3" presId="urn:microsoft.com/office/officeart/2005/8/layout/vList2"/>
    <dgm:cxn modelId="{8905B613-5ECE-4A2F-9879-DF6014663FF3}" srcId="{A20A6143-438B-4F61-A674-46D52073376A}" destId="{DE88ECCA-5969-4558-B4A4-7BF037853111}" srcOrd="0" destOrd="0" parTransId="{1B0C21AC-55A0-4389-A7F6-8408482ED439}" sibTransId="{26F3D556-8299-4C96-A23D-1EB8472A6E84}"/>
    <dgm:cxn modelId="{A2064079-4E05-4A03-87B4-681C852008EC}" type="presOf" srcId="{B863E8C5-24BB-4462-A2DC-749AB72F18E6}" destId="{59C0E2D7-BFCF-4511-AE71-4215997BEF38}" srcOrd="0" destOrd="2" presId="urn:microsoft.com/office/officeart/2005/8/layout/vList2"/>
    <dgm:cxn modelId="{E8357681-4E0D-40B5-BEFE-F2E019AA7711}" type="presOf" srcId="{363053C3-05B2-424B-BC95-4E1BE6042F41}" destId="{D95093DF-081E-4035-B692-2FECC38AE2A1}" srcOrd="0" destOrd="0" presId="urn:microsoft.com/office/officeart/2005/8/layout/vList2"/>
    <dgm:cxn modelId="{A2B410A2-49BB-40AC-8011-47785E86B5A8}" type="presOf" srcId="{DE88ECCA-5969-4558-B4A4-7BF037853111}" destId="{59C0E2D7-BFCF-4511-AE71-4215997BEF38}" srcOrd="0" destOrd="0" presId="urn:microsoft.com/office/officeart/2005/8/layout/vList2"/>
    <dgm:cxn modelId="{66CA4BA5-47E9-49ED-840D-157ACE68FD7C}" type="presOf" srcId="{5A89550F-5352-491A-B19E-F3AB925EF630}" destId="{59C0E2D7-BFCF-4511-AE71-4215997BEF38}" srcOrd="0" destOrd="1" presId="urn:microsoft.com/office/officeart/2005/8/layout/vList2"/>
    <dgm:cxn modelId="{A967A6BC-6CC2-4C0F-8FD4-B37B60A1A5F7}" type="presOf" srcId="{A20A6143-438B-4F61-A674-46D52073376A}" destId="{E119FC62-8F56-41CF-8E88-CFC4987747B1}" srcOrd="0" destOrd="0" presId="urn:microsoft.com/office/officeart/2005/8/layout/vList2"/>
    <dgm:cxn modelId="{B6C1BFD6-E857-43DE-A046-F28297F86805}" srcId="{A20A6143-438B-4F61-A674-46D52073376A}" destId="{0D914BBA-D038-4C97-BA4A-45E0B16E7461}" srcOrd="3" destOrd="0" parTransId="{75AD2CEC-46CC-4A36-A7FA-50DFC7367100}" sibTransId="{CA9F6B29-4BA1-4413-961A-B13B35FB7F07}"/>
    <dgm:cxn modelId="{48E550D8-69E9-4DDA-B211-F1EFEA128F03}" srcId="{363053C3-05B2-424B-BC95-4E1BE6042F41}" destId="{A20A6143-438B-4F61-A674-46D52073376A}" srcOrd="0" destOrd="0" parTransId="{B741988E-E676-4AEC-9612-5052AD84B2CF}" sibTransId="{FABCEA4E-334A-4639-88B6-4DD0F2374696}"/>
    <dgm:cxn modelId="{6C590CF3-C58F-47DD-8C2B-C7EFBFE60686}" srcId="{A20A6143-438B-4F61-A674-46D52073376A}" destId="{5A89550F-5352-491A-B19E-F3AB925EF630}" srcOrd="1" destOrd="0" parTransId="{B1323CB4-A626-40C4-8C5F-BB015078333A}" sibTransId="{4644BF9F-6A4D-4E3F-89FA-D50BF52A58DD}"/>
    <dgm:cxn modelId="{885F28D5-EDD0-4B4A-97B6-753E43B10093}" type="presParOf" srcId="{D95093DF-081E-4035-B692-2FECC38AE2A1}" destId="{E119FC62-8F56-41CF-8E88-CFC4987747B1}" srcOrd="0" destOrd="0" presId="urn:microsoft.com/office/officeart/2005/8/layout/vList2"/>
    <dgm:cxn modelId="{16D02134-755A-41D1-886B-E444AE7460F0}" type="presParOf" srcId="{D95093DF-081E-4035-B692-2FECC38AE2A1}" destId="{59C0E2D7-BFCF-4511-AE71-4215997BEF3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65DF5CB-338F-4532-9299-4694F10D98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63BF85-8E01-41C6-BE83-D234C0B7ABB9}">
      <dgm:prSet custT="1"/>
      <dgm:spPr/>
      <dgm:t>
        <a:bodyPr/>
        <a:lstStyle/>
        <a:p>
          <a:pPr latinLnBrk="1"/>
          <a:r>
            <a:rPr lang="ko-KR" altLang="en-US" sz="2000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누적값</a:t>
          </a:r>
          <a:r>
            <a: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구하기</a:t>
          </a:r>
        </a:p>
      </dgm:t>
    </dgm:pt>
    <dgm:pt modelId="{8146B8DA-5D56-44AA-A6BB-9FDD8F004EFF}" type="parTrans" cxnId="{7F502670-A434-4F34-8986-BBC262C51DC0}">
      <dgm:prSet/>
      <dgm:spPr/>
      <dgm:t>
        <a:bodyPr/>
        <a:lstStyle/>
        <a:p>
          <a:pPr latinLnBrk="1"/>
          <a:endParaRPr lang="ko-KR" altLang="en-US"/>
        </a:p>
      </dgm:t>
    </dgm:pt>
    <dgm:pt modelId="{B9121476-FF34-4537-972A-0F07527C3C26}" type="sibTrans" cxnId="{7F502670-A434-4F34-8986-BBC262C51DC0}">
      <dgm:prSet/>
      <dgm:spPr/>
      <dgm:t>
        <a:bodyPr/>
        <a:lstStyle/>
        <a:p>
          <a:pPr latinLnBrk="1"/>
          <a:endParaRPr lang="ko-KR" altLang="en-US"/>
        </a:p>
      </dgm:t>
    </dgm:pt>
    <dgm:pt modelId="{061840E3-6250-43A9-BD5A-587AB9F2A7D3}">
      <dgm:prSet custT="1"/>
      <dgm:spPr/>
      <dgm:t>
        <a:bodyPr/>
        <a:lstStyle/>
        <a:p>
          <a:pPr latinLnBrk="1"/>
          <a:r>
            <a:rPr 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결과 </a:t>
          </a:r>
          <a:r>
            <a: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첫번째 값인 </a:t>
          </a:r>
          <a:r>
            <a: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05</a:t>
          </a:r>
          <a:r>
            <a:rPr 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-06</a:t>
          </a:r>
          <a:r>
            <a:rPr 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의 값</a:t>
          </a:r>
          <a:r>
            <a:rPr 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부터 마지막 값인 </a:t>
          </a:r>
          <a:r>
            <a: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00</a:t>
          </a:r>
          <a:r>
            <a:rPr 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-01</a:t>
          </a:r>
          <a:r>
            <a:rPr 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값</a:t>
          </a:r>
          <a:r>
            <a:rPr 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까지 계속 더한 값</a:t>
          </a:r>
          <a:r>
            <a: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20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181ED5-8950-41E4-AE7C-9A5D56FE0247}" type="parTrans" cxnId="{F83FC0E7-7DE7-46E3-AFF7-5EDE14A332E6}">
      <dgm:prSet/>
      <dgm:spPr/>
      <dgm:t>
        <a:bodyPr/>
        <a:lstStyle/>
        <a:p>
          <a:pPr latinLnBrk="1"/>
          <a:endParaRPr lang="ko-KR" altLang="en-US"/>
        </a:p>
      </dgm:t>
    </dgm:pt>
    <dgm:pt modelId="{443D14C5-7C77-4156-A07F-749154299A20}" type="sibTrans" cxnId="{F83FC0E7-7DE7-46E3-AFF7-5EDE14A332E6}">
      <dgm:prSet/>
      <dgm:spPr/>
      <dgm:t>
        <a:bodyPr/>
        <a:lstStyle/>
        <a:p>
          <a:pPr latinLnBrk="1"/>
          <a:endParaRPr lang="ko-KR" altLang="en-US"/>
        </a:p>
      </dgm:t>
    </dgm:pt>
    <dgm:pt modelId="{181FE362-EB95-46E6-BD51-D044653C5F52}">
      <dgm:prSet custT="1"/>
      <dgm:spPr/>
      <dgm:t>
        <a:bodyPr/>
        <a:lstStyle/>
        <a:p>
          <a:pPr latinLnBrk="1"/>
          <a:r>
            <a:rPr lang="en-US" altLang="ko-KR" sz="1100" b="1" i="0" dirty="0">
              <a:latin typeface="맑은 고딕" panose="020B0503020000020004" pitchFamily="50" charset="-127"/>
              <a:ea typeface="맑은 고딕" panose="020B0503020000020004" pitchFamily="50" charset="-127"/>
            </a:rPr>
            <a:t>[3291, 3970, 11705, -45, -12721, -16053, -16264, -15588, -15724, -15001, -12825, -9233, -2625, 5169, 2011, 3813, 6376, 7018, 4453, 3486</a:t>
          </a:r>
          <a:r>
            <a:rPr lang="en-US" sz="1100" b="1" i="0" dirty="0">
              <a:latin typeface="맑은 고딕" panose="020B0503020000020004" pitchFamily="50" charset="-127"/>
              <a:ea typeface="맑은 고딕" panose="020B0503020000020004" pitchFamily="50" charset="-127"/>
            </a:rPr>
            <a:t>]</a:t>
          </a:r>
          <a:endParaRPr lang="ko-KR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2DA5D36-3452-4122-B6EF-999575ED7DD8}" type="parTrans" cxnId="{547F5BBB-A76A-44A9-A969-9B2ED1B0A551}">
      <dgm:prSet/>
      <dgm:spPr/>
      <dgm:t>
        <a:bodyPr/>
        <a:lstStyle/>
        <a:p>
          <a:pPr latinLnBrk="1"/>
          <a:endParaRPr lang="ko-KR" altLang="en-US"/>
        </a:p>
      </dgm:t>
    </dgm:pt>
    <dgm:pt modelId="{A33D0028-C542-49CD-8F2B-B441015464AB}" type="sibTrans" cxnId="{547F5BBB-A76A-44A9-A969-9B2ED1B0A551}">
      <dgm:prSet/>
      <dgm:spPr/>
      <dgm:t>
        <a:bodyPr/>
        <a:lstStyle/>
        <a:p>
          <a:pPr latinLnBrk="1"/>
          <a:endParaRPr lang="ko-KR" altLang="en-US"/>
        </a:p>
      </dgm:t>
    </dgm:pt>
    <dgm:pt modelId="{8D8DA3CF-DB51-4EE6-9615-63DC3934A6A9}">
      <dgm:prSet custT="1"/>
      <dgm:spPr/>
      <dgm:t>
        <a:bodyPr/>
        <a:lstStyle/>
        <a:p>
          <a:pPr latinLnBrk="1"/>
          <a:r>
            <a:rPr lang="ko-KR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결과를 바탕으로 그래프를 그려보겠다</a:t>
          </a:r>
          <a:r>
            <a: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20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5FA020-95AE-4FA7-9244-0AFE9573B2BD}" type="parTrans" cxnId="{163C4DAF-AE89-4806-83CB-8C270FD95D31}">
      <dgm:prSet/>
      <dgm:spPr/>
      <dgm:t>
        <a:bodyPr/>
        <a:lstStyle/>
        <a:p>
          <a:pPr latinLnBrk="1"/>
          <a:endParaRPr lang="ko-KR" altLang="en-US"/>
        </a:p>
      </dgm:t>
    </dgm:pt>
    <dgm:pt modelId="{40A9DE0A-C9ED-4AF6-A0BB-25B637CEE458}" type="sibTrans" cxnId="{163C4DAF-AE89-4806-83CB-8C270FD95D31}">
      <dgm:prSet/>
      <dgm:spPr/>
      <dgm:t>
        <a:bodyPr/>
        <a:lstStyle/>
        <a:p>
          <a:pPr latinLnBrk="1"/>
          <a:endParaRPr lang="ko-KR" altLang="en-US"/>
        </a:p>
      </dgm:t>
    </dgm:pt>
    <dgm:pt modelId="{BA4F7760-1459-410A-AD7B-FFBFC40A0DDC}" type="pres">
      <dgm:prSet presAssocID="{165DF5CB-338F-4532-9299-4694F10D9894}" presName="linear" presStyleCnt="0">
        <dgm:presLayoutVars>
          <dgm:animLvl val="lvl"/>
          <dgm:resizeHandles val="exact"/>
        </dgm:presLayoutVars>
      </dgm:prSet>
      <dgm:spPr/>
    </dgm:pt>
    <dgm:pt modelId="{2493D703-C490-4703-965F-C1B65A1D55C7}" type="pres">
      <dgm:prSet presAssocID="{6863BF85-8E01-41C6-BE83-D234C0B7ABB9}" presName="parentText" presStyleLbl="node1" presStyleIdx="0" presStyleCnt="3" custScaleY="31688" custLinFactY="-79936" custLinFactNeighborY="-100000">
        <dgm:presLayoutVars>
          <dgm:chMax val="0"/>
          <dgm:bulletEnabled val="1"/>
        </dgm:presLayoutVars>
      </dgm:prSet>
      <dgm:spPr/>
    </dgm:pt>
    <dgm:pt modelId="{6D3C213D-5AB3-4140-A291-EBC845F418C0}" type="pres">
      <dgm:prSet presAssocID="{B9121476-FF34-4537-972A-0F07527C3C26}" presName="spacer" presStyleCnt="0"/>
      <dgm:spPr/>
    </dgm:pt>
    <dgm:pt modelId="{8583702E-146B-45AA-8ED7-C7E57BE8581E}" type="pres">
      <dgm:prSet presAssocID="{061840E3-6250-43A9-BD5A-587AB9F2A7D3}" presName="parentText" presStyleLbl="node1" presStyleIdx="1" presStyleCnt="3" custScaleY="31796" custLinFactNeighborX="-264" custLinFactNeighborY="77286">
        <dgm:presLayoutVars>
          <dgm:chMax val="0"/>
          <dgm:bulletEnabled val="1"/>
        </dgm:presLayoutVars>
      </dgm:prSet>
      <dgm:spPr/>
    </dgm:pt>
    <dgm:pt modelId="{A123801F-42C9-43A0-82DB-41BC5D4371C2}" type="pres">
      <dgm:prSet presAssocID="{061840E3-6250-43A9-BD5A-587AB9F2A7D3}" presName="childText" presStyleLbl="revTx" presStyleIdx="0" presStyleCnt="1" custScaleX="100000" custScaleY="64486" custLinFactNeighborX="-88" custLinFactNeighborY="75888">
        <dgm:presLayoutVars>
          <dgm:bulletEnabled val="1"/>
        </dgm:presLayoutVars>
      </dgm:prSet>
      <dgm:spPr/>
    </dgm:pt>
    <dgm:pt modelId="{C761FB85-7E43-4A8E-A65C-9DD6C63D980C}" type="pres">
      <dgm:prSet presAssocID="{8D8DA3CF-DB51-4EE6-9615-63DC3934A6A9}" presName="parentText" presStyleLbl="node1" presStyleIdx="2" presStyleCnt="3" custScaleY="31396" custLinFactNeighborY="71656">
        <dgm:presLayoutVars>
          <dgm:chMax val="0"/>
          <dgm:bulletEnabled val="1"/>
        </dgm:presLayoutVars>
      </dgm:prSet>
      <dgm:spPr/>
    </dgm:pt>
  </dgm:ptLst>
  <dgm:cxnLst>
    <dgm:cxn modelId="{7F502670-A434-4F34-8986-BBC262C51DC0}" srcId="{165DF5CB-338F-4532-9299-4694F10D9894}" destId="{6863BF85-8E01-41C6-BE83-D234C0B7ABB9}" srcOrd="0" destOrd="0" parTransId="{8146B8DA-5D56-44AA-A6BB-9FDD8F004EFF}" sibTransId="{B9121476-FF34-4537-972A-0F07527C3C26}"/>
    <dgm:cxn modelId="{776D9375-D0BF-4A73-9D43-CD5B3A96EC04}" type="presOf" srcId="{8D8DA3CF-DB51-4EE6-9615-63DC3934A6A9}" destId="{C761FB85-7E43-4A8E-A65C-9DD6C63D980C}" srcOrd="0" destOrd="0" presId="urn:microsoft.com/office/officeart/2005/8/layout/vList2"/>
    <dgm:cxn modelId="{A41EEA83-1FA6-4798-BAFE-50A66E72C3DE}" type="presOf" srcId="{061840E3-6250-43A9-BD5A-587AB9F2A7D3}" destId="{8583702E-146B-45AA-8ED7-C7E57BE8581E}" srcOrd="0" destOrd="0" presId="urn:microsoft.com/office/officeart/2005/8/layout/vList2"/>
    <dgm:cxn modelId="{3C7DF0A9-D319-4379-BB1E-729F7DBAD312}" type="presOf" srcId="{181FE362-EB95-46E6-BD51-D044653C5F52}" destId="{A123801F-42C9-43A0-82DB-41BC5D4371C2}" srcOrd="0" destOrd="0" presId="urn:microsoft.com/office/officeart/2005/8/layout/vList2"/>
    <dgm:cxn modelId="{163C4DAF-AE89-4806-83CB-8C270FD95D31}" srcId="{165DF5CB-338F-4532-9299-4694F10D9894}" destId="{8D8DA3CF-DB51-4EE6-9615-63DC3934A6A9}" srcOrd="2" destOrd="0" parTransId="{F45FA020-95AE-4FA7-9244-0AFE9573B2BD}" sibTransId="{40A9DE0A-C9ED-4AF6-A0BB-25B637CEE458}"/>
    <dgm:cxn modelId="{547F5BBB-A76A-44A9-A969-9B2ED1B0A551}" srcId="{061840E3-6250-43A9-BD5A-587AB9F2A7D3}" destId="{181FE362-EB95-46E6-BD51-D044653C5F52}" srcOrd="0" destOrd="0" parTransId="{42DA5D36-3452-4122-B6EF-999575ED7DD8}" sibTransId="{A33D0028-C542-49CD-8F2B-B441015464AB}"/>
    <dgm:cxn modelId="{6ECB82E7-6F9A-4AAA-820C-E1A29C72F58C}" type="presOf" srcId="{6863BF85-8E01-41C6-BE83-D234C0B7ABB9}" destId="{2493D703-C490-4703-965F-C1B65A1D55C7}" srcOrd="0" destOrd="0" presId="urn:microsoft.com/office/officeart/2005/8/layout/vList2"/>
    <dgm:cxn modelId="{F83FC0E7-7DE7-46E3-AFF7-5EDE14A332E6}" srcId="{165DF5CB-338F-4532-9299-4694F10D9894}" destId="{061840E3-6250-43A9-BD5A-587AB9F2A7D3}" srcOrd="1" destOrd="0" parTransId="{48181ED5-8950-41E4-AE7C-9A5D56FE0247}" sibTransId="{443D14C5-7C77-4156-A07F-749154299A20}"/>
    <dgm:cxn modelId="{B9D0CBF4-2399-48C0-8743-5A8102BB6C70}" type="presOf" srcId="{165DF5CB-338F-4532-9299-4694F10D9894}" destId="{BA4F7760-1459-410A-AD7B-FFBFC40A0DDC}" srcOrd="0" destOrd="0" presId="urn:microsoft.com/office/officeart/2005/8/layout/vList2"/>
    <dgm:cxn modelId="{1504D4DD-5CEA-4FDE-82D9-B255D400C55E}" type="presParOf" srcId="{BA4F7760-1459-410A-AD7B-FFBFC40A0DDC}" destId="{2493D703-C490-4703-965F-C1B65A1D55C7}" srcOrd="0" destOrd="0" presId="urn:microsoft.com/office/officeart/2005/8/layout/vList2"/>
    <dgm:cxn modelId="{561E59FC-6445-491C-B515-588119FBF5F6}" type="presParOf" srcId="{BA4F7760-1459-410A-AD7B-FFBFC40A0DDC}" destId="{6D3C213D-5AB3-4140-A291-EBC845F418C0}" srcOrd="1" destOrd="0" presId="urn:microsoft.com/office/officeart/2005/8/layout/vList2"/>
    <dgm:cxn modelId="{E2C61ADA-7901-4362-AE68-9E0D183A2896}" type="presParOf" srcId="{BA4F7760-1459-410A-AD7B-FFBFC40A0DDC}" destId="{8583702E-146B-45AA-8ED7-C7E57BE8581E}" srcOrd="2" destOrd="0" presId="urn:microsoft.com/office/officeart/2005/8/layout/vList2"/>
    <dgm:cxn modelId="{9C44555D-E976-403A-AF1B-C3A0B9D73501}" type="presParOf" srcId="{BA4F7760-1459-410A-AD7B-FFBFC40A0DDC}" destId="{A123801F-42C9-43A0-82DB-41BC5D4371C2}" srcOrd="3" destOrd="0" presId="urn:microsoft.com/office/officeart/2005/8/layout/vList2"/>
    <dgm:cxn modelId="{5C7C9821-0B04-46CF-AA95-02AAFBA1018D}" type="presParOf" srcId="{BA4F7760-1459-410A-AD7B-FFBFC40A0DDC}" destId="{C761FB85-7E43-4A8E-A65C-9DD6C63D980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E8CC3E6-7130-4105-A272-51CFADDAA6C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802C510-48E1-4B91-B0E3-35A7C300C08B}">
      <dgm:prSet custT="1"/>
      <dgm:spPr/>
      <dgm:t>
        <a:bodyPr/>
        <a:lstStyle/>
        <a:p>
          <a:pPr latinLnBrk="1"/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분석결과</a:t>
          </a:r>
        </a:p>
      </dgm:t>
    </dgm:pt>
    <dgm:pt modelId="{07E2A58C-59E5-467D-8FB3-E4769C1384B3}" type="parTrans" cxnId="{81666D00-D549-4491-8BA5-BAA507F2AA1E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8E2482-9ABC-4E4F-831F-ADDC9DA81314}" type="sibTrans" cxnId="{81666D00-D549-4491-8BA5-BAA507F2AA1E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D25AADA-44D5-4DE9-A037-7AC068807CE1}">
      <dgm:prSet custT="1"/>
      <dgm:spPr/>
      <dgm:t>
        <a:bodyPr/>
        <a:lstStyle/>
        <a:p>
          <a:pPr latinLnBrk="1"/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그래프는 시간대별로 누적되는 승객 수의 값을 그래프로 표현한 것이다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240553-998F-4BE5-8C33-C4D6A37E9BE2}" type="parTrans" cxnId="{C424DCC5-5DB0-4C5D-81F7-1D3C73F394C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82DFCFE-ACBD-4849-B9EC-571C94AAFF7A}" type="sibTrans" cxnId="{C424DCC5-5DB0-4C5D-81F7-1D3C73F394CB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2E873BD-FA6C-41E8-8691-8F63DCC560BA}">
      <dgm:prSet custT="1"/>
      <dgm:spPr/>
      <dgm:t>
        <a:bodyPr/>
        <a:lstStyle/>
        <a:p>
          <a:pPr latinLnBrk="1"/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09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시부터 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17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시까지의 승객 수는 하위 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8</a:t>
          </a:r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개 값에 속한다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B78B73B-4CCF-40C0-93C1-3AD1CCE733FA}" type="parTrans" cxnId="{D6D4C597-621D-4137-BD1F-D843D22868E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FD1268E-EB94-4D3C-9734-94916532D3BC}" type="sibTrans" cxnId="{D6D4C597-621D-4137-BD1F-D843D22868E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70AD1E1-6D01-49B1-8F49-3E9A621B44BC}">
      <dgm:prSet custT="1"/>
      <dgm:spPr/>
      <dgm:t>
        <a:bodyPr/>
        <a:lstStyle/>
        <a:p>
          <a:pPr latinLnBrk="1"/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결론</a:t>
          </a:r>
        </a:p>
      </dgm:t>
    </dgm:pt>
    <dgm:pt modelId="{F8312165-8D6C-4A63-A017-17C7DEC76A5D}" type="parTrans" cxnId="{42677083-F01D-481F-B002-591A5463C2F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72FB83-0A45-4750-A848-B43BA25C2A7F}" type="sibTrans" cxnId="{42677083-F01D-481F-B002-591A5463C2F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44176E2-D09D-4F7E-A54B-B92D796F35BA}">
      <dgm:prSet custT="1"/>
      <dgm:spPr/>
      <dgm:t>
        <a:bodyPr/>
        <a:lstStyle/>
        <a:p>
          <a:pPr latinLnBrk="1"/>
          <a:r>
            <a:rPr lang="ko-KR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위 그래프를 통해 해당 시간대에 지하철을 이용하는 것이 혼잡도가 덜 할 것임을 예상해볼 수 있다</a:t>
          </a:r>
          <a:r>
            <a:rPr lang="en-US" sz="18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9668385-10B0-481F-81E1-03A92F27100F}" type="parTrans" cxnId="{D80E680C-823F-4B38-BDC6-ACB201E0AB52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428727B-EC2F-435B-8F4F-6D2000EDAB02}" type="sibTrans" cxnId="{D80E680C-823F-4B38-BDC6-ACB201E0AB52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3809C09-ACB5-4BD2-88C9-FA8702BBE259}" type="pres">
      <dgm:prSet presAssocID="{EE8CC3E6-7130-4105-A272-51CFADDAA6C0}" presName="linear" presStyleCnt="0">
        <dgm:presLayoutVars>
          <dgm:animLvl val="lvl"/>
          <dgm:resizeHandles val="exact"/>
        </dgm:presLayoutVars>
      </dgm:prSet>
      <dgm:spPr/>
    </dgm:pt>
    <dgm:pt modelId="{D74C5CC5-B262-487E-A78A-4AF4295764FB}" type="pres">
      <dgm:prSet presAssocID="{2802C510-48E1-4B91-B0E3-35A7C300C08B}" presName="parentText" presStyleLbl="node1" presStyleIdx="0" presStyleCnt="2" custScaleY="73474">
        <dgm:presLayoutVars>
          <dgm:chMax val="0"/>
          <dgm:bulletEnabled val="1"/>
        </dgm:presLayoutVars>
      </dgm:prSet>
      <dgm:spPr/>
    </dgm:pt>
    <dgm:pt modelId="{2F4815F9-5749-4588-9EBA-45FA0378FADD}" type="pres">
      <dgm:prSet presAssocID="{2802C510-48E1-4B91-B0E3-35A7C300C08B}" presName="childText" presStyleLbl="revTx" presStyleIdx="0" presStyleCnt="2">
        <dgm:presLayoutVars>
          <dgm:bulletEnabled val="1"/>
        </dgm:presLayoutVars>
      </dgm:prSet>
      <dgm:spPr/>
    </dgm:pt>
    <dgm:pt modelId="{3A0791C4-0B8C-4469-98A0-703716A004EE}" type="pres">
      <dgm:prSet presAssocID="{F70AD1E1-6D01-49B1-8F49-3E9A621B44BC}" presName="parentText" presStyleLbl="node1" presStyleIdx="1" presStyleCnt="2" custScaleY="71078">
        <dgm:presLayoutVars>
          <dgm:chMax val="0"/>
          <dgm:bulletEnabled val="1"/>
        </dgm:presLayoutVars>
      </dgm:prSet>
      <dgm:spPr/>
    </dgm:pt>
    <dgm:pt modelId="{765A0E07-10DC-4170-91F2-EF9FBD88FD11}" type="pres">
      <dgm:prSet presAssocID="{F70AD1E1-6D01-49B1-8F49-3E9A621B44B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1666D00-D549-4491-8BA5-BAA507F2AA1E}" srcId="{EE8CC3E6-7130-4105-A272-51CFADDAA6C0}" destId="{2802C510-48E1-4B91-B0E3-35A7C300C08B}" srcOrd="0" destOrd="0" parTransId="{07E2A58C-59E5-467D-8FB3-E4769C1384B3}" sibTransId="{6A8E2482-9ABC-4E4F-831F-ADDC9DA81314}"/>
    <dgm:cxn modelId="{D80E680C-823F-4B38-BDC6-ACB201E0AB52}" srcId="{F70AD1E1-6D01-49B1-8F49-3E9A621B44BC}" destId="{244176E2-D09D-4F7E-A54B-B92D796F35BA}" srcOrd="0" destOrd="0" parTransId="{A9668385-10B0-481F-81E1-03A92F27100F}" sibTransId="{9428727B-EC2F-435B-8F4F-6D2000EDAB02}"/>
    <dgm:cxn modelId="{9E8F0710-F9C4-40BF-8F03-1D7B8065923C}" type="presOf" srcId="{D2E873BD-FA6C-41E8-8691-8F63DCC560BA}" destId="{2F4815F9-5749-4588-9EBA-45FA0378FADD}" srcOrd="0" destOrd="1" presId="urn:microsoft.com/office/officeart/2005/8/layout/vList2"/>
    <dgm:cxn modelId="{D37A7E3B-609E-473A-B04E-300643723994}" type="presOf" srcId="{F70AD1E1-6D01-49B1-8F49-3E9A621B44BC}" destId="{3A0791C4-0B8C-4469-98A0-703716A004EE}" srcOrd="0" destOrd="0" presId="urn:microsoft.com/office/officeart/2005/8/layout/vList2"/>
    <dgm:cxn modelId="{E0E87653-7644-4DF5-A502-A6B0B8B682CF}" type="presOf" srcId="{EE8CC3E6-7130-4105-A272-51CFADDAA6C0}" destId="{83809C09-ACB5-4BD2-88C9-FA8702BBE259}" srcOrd="0" destOrd="0" presId="urn:microsoft.com/office/officeart/2005/8/layout/vList2"/>
    <dgm:cxn modelId="{42677083-F01D-481F-B002-591A5463C2F7}" srcId="{EE8CC3E6-7130-4105-A272-51CFADDAA6C0}" destId="{F70AD1E1-6D01-49B1-8F49-3E9A621B44BC}" srcOrd="1" destOrd="0" parTransId="{F8312165-8D6C-4A63-A017-17C7DEC76A5D}" sibTransId="{A072FB83-0A45-4750-A848-B43BA25C2A7F}"/>
    <dgm:cxn modelId="{0CFBD68A-1E64-4179-A149-D2BC4B7F1331}" type="presOf" srcId="{8D25AADA-44D5-4DE9-A037-7AC068807CE1}" destId="{2F4815F9-5749-4588-9EBA-45FA0378FADD}" srcOrd="0" destOrd="0" presId="urn:microsoft.com/office/officeart/2005/8/layout/vList2"/>
    <dgm:cxn modelId="{D6D4C597-621D-4137-BD1F-D843D22868EA}" srcId="{2802C510-48E1-4B91-B0E3-35A7C300C08B}" destId="{D2E873BD-FA6C-41E8-8691-8F63DCC560BA}" srcOrd="1" destOrd="0" parTransId="{DB78B73B-4CCF-40C0-93C1-3AD1CCE733FA}" sibTransId="{6FD1268E-EB94-4D3C-9734-94916532D3BC}"/>
    <dgm:cxn modelId="{613225B8-786A-4736-ACF8-E2E6E83293E6}" type="presOf" srcId="{244176E2-D09D-4F7E-A54B-B92D796F35BA}" destId="{765A0E07-10DC-4170-91F2-EF9FBD88FD11}" srcOrd="0" destOrd="0" presId="urn:microsoft.com/office/officeart/2005/8/layout/vList2"/>
    <dgm:cxn modelId="{C424DCC5-5DB0-4C5D-81F7-1D3C73F394CB}" srcId="{2802C510-48E1-4B91-B0E3-35A7C300C08B}" destId="{8D25AADA-44D5-4DE9-A037-7AC068807CE1}" srcOrd="0" destOrd="0" parTransId="{6A240553-998F-4BE5-8C33-C4D6A37E9BE2}" sibTransId="{782DFCFE-ACBD-4849-B9EC-571C94AAFF7A}"/>
    <dgm:cxn modelId="{5680BAD9-77BB-4F83-BE8E-0C8B618445B1}" type="presOf" srcId="{2802C510-48E1-4B91-B0E3-35A7C300C08B}" destId="{D74C5CC5-B262-487E-A78A-4AF4295764FB}" srcOrd="0" destOrd="0" presId="urn:microsoft.com/office/officeart/2005/8/layout/vList2"/>
    <dgm:cxn modelId="{63E2261B-B0FA-4E20-A9F7-823E521A14A2}" type="presParOf" srcId="{83809C09-ACB5-4BD2-88C9-FA8702BBE259}" destId="{D74C5CC5-B262-487E-A78A-4AF4295764FB}" srcOrd="0" destOrd="0" presId="urn:microsoft.com/office/officeart/2005/8/layout/vList2"/>
    <dgm:cxn modelId="{2CD94E6F-90B0-459E-986C-B19E9F6176A0}" type="presParOf" srcId="{83809C09-ACB5-4BD2-88C9-FA8702BBE259}" destId="{2F4815F9-5749-4588-9EBA-45FA0378FADD}" srcOrd="1" destOrd="0" presId="urn:microsoft.com/office/officeart/2005/8/layout/vList2"/>
    <dgm:cxn modelId="{CC24D38C-59F5-4189-98B8-CC5D483CD5A8}" type="presParOf" srcId="{83809C09-ACB5-4BD2-88C9-FA8702BBE259}" destId="{3A0791C4-0B8C-4469-98A0-703716A004EE}" srcOrd="2" destOrd="0" presId="urn:microsoft.com/office/officeart/2005/8/layout/vList2"/>
    <dgm:cxn modelId="{ACFCA773-C2B8-4251-BD54-293A1388AA76}" type="presParOf" srcId="{83809C09-ACB5-4BD2-88C9-FA8702BBE259}" destId="{765A0E07-10DC-4170-91F2-EF9FBD88FD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68219D3-6184-48F5-A57D-D4BEE70F93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DE07C2FE-E5CF-49D0-9D71-F75C863FDF10}">
      <dgm:prSet custT="1"/>
      <dgm:spPr/>
      <dgm:t>
        <a:bodyPr/>
        <a:lstStyle/>
        <a:p>
          <a:pPr latinLnBrk="1"/>
          <a:r>
            <a:rPr lang="ko-KR" altLang="en-US" sz="2400" dirty="0"/>
            <a:t>앞 슬라이드의 그래프를 그리는 파이썬 코드</a:t>
          </a:r>
        </a:p>
      </dgm:t>
    </dgm:pt>
    <dgm:pt modelId="{12952DE9-3E88-4051-ABAF-94BD28237494}" type="parTrans" cxnId="{A8A1B549-AA18-4C02-9D9E-E26ABEA4F569}">
      <dgm:prSet/>
      <dgm:spPr/>
      <dgm:t>
        <a:bodyPr/>
        <a:lstStyle/>
        <a:p>
          <a:pPr latinLnBrk="1"/>
          <a:endParaRPr lang="ko-KR" altLang="en-US"/>
        </a:p>
      </dgm:t>
    </dgm:pt>
    <dgm:pt modelId="{C25DDF52-0514-4F23-A3ED-7B798B7AB77D}" type="sibTrans" cxnId="{A8A1B549-AA18-4C02-9D9E-E26ABEA4F569}">
      <dgm:prSet/>
      <dgm:spPr/>
      <dgm:t>
        <a:bodyPr/>
        <a:lstStyle/>
        <a:p>
          <a:pPr latinLnBrk="1"/>
          <a:endParaRPr lang="ko-KR" altLang="en-US"/>
        </a:p>
      </dgm:t>
    </dgm:pt>
    <dgm:pt modelId="{4FEFEF51-D0B9-471C-895F-C3134AC89808}" type="pres">
      <dgm:prSet presAssocID="{568219D3-6184-48F5-A57D-D4BEE70F9329}" presName="linear" presStyleCnt="0">
        <dgm:presLayoutVars>
          <dgm:animLvl val="lvl"/>
          <dgm:resizeHandles val="exact"/>
        </dgm:presLayoutVars>
      </dgm:prSet>
      <dgm:spPr/>
    </dgm:pt>
    <dgm:pt modelId="{489EBE20-6EEB-4FC8-85E6-087202A6198E}" type="pres">
      <dgm:prSet presAssocID="{DE07C2FE-E5CF-49D0-9D71-F75C863FDF10}" presName="parentText" presStyleLbl="node1" presStyleIdx="0" presStyleCnt="1" custLinFactNeighborX="14390" custLinFactNeighborY="-3890">
        <dgm:presLayoutVars>
          <dgm:chMax val="0"/>
          <dgm:bulletEnabled val="1"/>
        </dgm:presLayoutVars>
      </dgm:prSet>
      <dgm:spPr/>
    </dgm:pt>
  </dgm:ptLst>
  <dgm:cxnLst>
    <dgm:cxn modelId="{F8FB572D-5EC5-48B3-BE5B-6595A83E0B64}" type="presOf" srcId="{568219D3-6184-48F5-A57D-D4BEE70F9329}" destId="{4FEFEF51-D0B9-471C-895F-C3134AC89808}" srcOrd="0" destOrd="0" presId="urn:microsoft.com/office/officeart/2005/8/layout/vList2"/>
    <dgm:cxn modelId="{A8A1B549-AA18-4C02-9D9E-E26ABEA4F569}" srcId="{568219D3-6184-48F5-A57D-D4BEE70F9329}" destId="{DE07C2FE-E5CF-49D0-9D71-F75C863FDF10}" srcOrd="0" destOrd="0" parTransId="{12952DE9-3E88-4051-ABAF-94BD28237494}" sibTransId="{C25DDF52-0514-4F23-A3ED-7B798B7AB77D}"/>
    <dgm:cxn modelId="{A83CDFED-499A-43B7-ACBC-107A2D952A5F}" type="presOf" srcId="{DE07C2FE-E5CF-49D0-9D71-F75C863FDF10}" destId="{489EBE20-6EEB-4FC8-85E6-087202A6198E}" srcOrd="0" destOrd="0" presId="urn:microsoft.com/office/officeart/2005/8/layout/vList2"/>
    <dgm:cxn modelId="{D778B094-F890-4A84-B24A-51CC16911CAA}" type="presParOf" srcId="{4FEFEF51-D0B9-471C-895F-C3134AC89808}" destId="{489EBE20-6EEB-4FC8-85E6-087202A6198E}" srcOrd="0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F9046F8-0362-4289-93E5-86B5B6A02B3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488C7D-901E-4F8F-81E8-FF13468DE3E9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1. Business Understanding : 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목적과 요구사항을 이해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A3C1FD2-797E-403A-97E4-4B01CEDD9CCE}" type="parTrans" cxnId="{5C8262D2-E5E1-45F2-9D2B-5E01FD295BB2}">
      <dgm:prSet/>
      <dgm:spPr/>
      <dgm:t>
        <a:bodyPr/>
        <a:lstStyle/>
        <a:p>
          <a:endParaRPr lang="en-US"/>
        </a:p>
      </dgm:t>
    </dgm:pt>
    <dgm:pt modelId="{27BBF0E0-D97A-4F68-99AE-E156E29CEB15}" type="sibTrans" cxnId="{5C8262D2-E5E1-45F2-9D2B-5E01FD295BB2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6129F62-9964-4C3A-AC46-A6CC2AF442B2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2. Data Understanding : 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분석을 위한 데이터를 수집하고 데이터 속성을 이해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BF8D8A2-EB60-455B-9A5F-BD3142F03690}" type="parTrans" cxnId="{B01A0EFE-7858-410A-91FE-DB8454BA18DD}">
      <dgm:prSet/>
      <dgm:spPr/>
      <dgm:t>
        <a:bodyPr/>
        <a:lstStyle/>
        <a:p>
          <a:endParaRPr lang="en-US"/>
        </a:p>
      </dgm:t>
    </dgm:pt>
    <dgm:pt modelId="{4E279966-B650-4C05-A918-7B9BF5FF0602}" type="sibTrans" cxnId="{B01A0EFE-7858-410A-91FE-DB8454BA18DD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486E22-4D61-4CF1-901B-ED79B9982DE7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3. Data Preparation : 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전처리를 통해 분석용 데이터셋 확보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9938BC-2732-4AEB-86A0-AF416181004B}" type="parTrans" cxnId="{04A45D66-7E86-4B23-A276-65359146BDD3}">
      <dgm:prSet/>
      <dgm:spPr/>
      <dgm:t>
        <a:bodyPr/>
        <a:lstStyle/>
        <a:p>
          <a:endParaRPr lang="en-US"/>
        </a:p>
      </dgm:t>
    </dgm:pt>
    <dgm:pt modelId="{FA34022D-4D7E-4C10-8570-92D76B844B4A}" type="sibTrans" cxnId="{04A45D66-7E86-4B23-A276-65359146BDD3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52040C6-A2E7-4ABB-ABFF-2988B56EAFAE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4. Data Analysis &amp;</a:t>
          </a:r>
        </a:p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Visualization : </a:t>
          </a:r>
        </a:p>
        <a:p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 유형을 고려한 분석</a:t>
          </a:r>
          <a:r>
            <a: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및 분석 결과 시각화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7389AAF-BE16-4539-9322-3F3B83F3151B}" type="parTrans" cxnId="{0B0DFDAD-EC7B-44A9-BD03-D8C43E13056F}">
      <dgm:prSet/>
      <dgm:spPr/>
      <dgm:t>
        <a:bodyPr/>
        <a:lstStyle/>
        <a:p>
          <a:endParaRPr lang="en-US"/>
        </a:p>
      </dgm:t>
    </dgm:pt>
    <dgm:pt modelId="{FDD81E09-7049-4476-A750-BA9C194D8D4D}" type="sibTrans" cxnId="{0B0DFDAD-EC7B-44A9-BD03-D8C43E13056F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1292C9B-A181-4B66-B9AD-6DFC9FBFF71C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5. Evaluation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endParaRPr lang="en-US" altLang="ko-KR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분석 결과 데이터에 대한 객관적인 검증과 평가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C657390-3049-4A22-9E97-20DDE33E62C4}" type="parTrans" cxnId="{C41FC7A2-B245-42D3-AAF1-B8C617A92D4B}">
      <dgm:prSet/>
      <dgm:spPr/>
      <dgm:t>
        <a:bodyPr/>
        <a:lstStyle/>
        <a:p>
          <a:endParaRPr lang="en-US"/>
        </a:p>
      </dgm:t>
    </dgm:pt>
    <dgm:pt modelId="{BA5EF351-C480-4788-A791-E83191C0B362}" type="sibTrans" cxnId="{C41FC7A2-B245-42D3-AAF1-B8C617A92D4B}">
      <dgm:prSet/>
      <dgm:spPr/>
      <dgm:t>
        <a:bodyPr/>
        <a:lstStyle/>
        <a:p>
          <a:endParaRPr lang="en-US"/>
        </a:p>
      </dgm:t>
    </dgm:pt>
    <dgm:pt modelId="{22DC8915-4D0C-43D4-A5DF-B43AB0BE3C9B}" type="pres">
      <dgm:prSet presAssocID="{2F9046F8-0362-4289-93E5-86B5B6A02B36}" presName="Name0" presStyleCnt="0">
        <dgm:presLayoutVars>
          <dgm:dir/>
          <dgm:resizeHandles val="exact"/>
        </dgm:presLayoutVars>
      </dgm:prSet>
      <dgm:spPr/>
    </dgm:pt>
    <dgm:pt modelId="{9B045B53-3CDD-4F25-AC1F-D4B90AAD6CC9}" type="pres">
      <dgm:prSet presAssocID="{F7488C7D-901E-4F8F-81E8-FF13468DE3E9}" presName="node" presStyleLbl="node1" presStyleIdx="0" presStyleCnt="5">
        <dgm:presLayoutVars>
          <dgm:bulletEnabled val="1"/>
        </dgm:presLayoutVars>
      </dgm:prSet>
      <dgm:spPr/>
    </dgm:pt>
    <dgm:pt modelId="{F6ACF292-2A17-44D8-A042-8093E117149E}" type="pres">
      <dgm:prSet presAssocID="{27BBF0E0-D97A-4F68-99AE-E156E29CEB15}" presName="sibTrans" presStyleLbl="sibTrans1D1" presStyleIdx="0" presStyleCnt="4"/>
      <dgm:spPr/>
    </dgm:pt>
    <dgm:pt modelId="{F0E63861-DF15-4B5D-8A26-5B3D024875D4}" type="pres">
      <dgm:prSet presAssocID="{27BBF0E0-D97A-4F68-99AE-E156E29CEB15}" presName="connectorText" presStyleLbl="sibTrans1D1" presStyleIdx="0" presStyleCnt="4"/>
      <dgm:spPr/>
    </dgm:pt>
    <dgm:pt modelId="{C0838D71-7451-419A-A73D-1E64FC16D0DF}" type="pres">
      <dgm:prSet presAssocID="{86129F62-9964-4C3A-AC46-A6CC2AF442B2}" presName="node" presStyleLbl="node1" presStyleIdx="1" presStyleCnt="5">
        <dgm:presLayoutVars>
          <dgm:bulletEnabled val="1"/>
        </dgm:presLayoutVars>
      </dgm:prSet>
      <dgm:spPr/>
    </dgm:pt>
    <dgm:pt modelId="{E917646A-C0B0-43A6-A04A-A949D2AF0D18}" type="pres">
      <dgm:prSet presAssocID="{4E279966-B650-4C05-A918-7B9BF5FF0602}" presName="sibTrans" presStyleLbl="sibTrans1D1" presStyleIdx="1" presStyleCnt="4"/>
      <dgm:spPr/>
    </dgm:pt>
    <dgm:pt modelId="{0C4E9907-BD96-4306-9B34-F3430CF5EF97}" type="pres">
      <dgm:prSet presAssocID="{4E279966-B650-4C05-A918-7B9BF5FF0602}" presName="connectorText" presStyleLbl="sibTrans1D1" presStyleIdx="1" presStyleCnt="4"/>
      <dgm:spPr/>
    </dgm:pt>
    <dgm:pt modelId="{8A853C7F-71A5-4487-8175-4715330742B0}" type="pres">
      <dgm:prSet presAssocID="{E8486E22-4D61-4CF1-901B-ED79B9982DE7}" presName="node" presStyleLbl="node1" presStyleIdx="2" presStyleCnt="5">
        <dgm:presLayoutVars>
          <dgm:bulletEnabled val="1"/>
        </dgm:presLayoutVars>
      </dgm:prSet>
      <dgm:spPr/>
    </dgm:pt>
    <dgm:pt modelId="{CC0FB4FF-F58F-42F7-9E88-B2E64D269A03}" type="pres">
      <dgm:prSet presAssocID="{FA34022D-4D7E-4C10-8570-92D76B844B4A}" presName="sibTrans" presStyleLbl="sibTrans1D1" presStyleIdx="2" presStyleCnt="4"/>
      <dgm:spPr/>
    </dgm:pt>
    <dgm:pt modelId="{69142FBC-0EB6-4B94-B6A7-F3A2C76D87BF}" type="pres">
      <dgm:prSet presAssocID="{FA34022D-4D7E-4C10-8570-92D76B844B4A}" presName="connectorText" presStyleLbl="sibTrans1D1" presStyleIdx="2" presStyleCnt="4"/>
      <dgm:spPr/>
    </dgm:pt>
    <dgm:pt modelId="{5EC3E40F-FC7A-4249-8BBF-4240C1CAE84F}" type="pres">
      <dgm:prSet presAssocID="{752040C6-A2E7-4ABB-ABFF-2988B56EAFAE}" presName="node" presStyleLbl="node1" presStyleIdx="3" presStyleCnt="5">
        <dgm:presLayoutVars>
          <dgm:bulletEnabled val="1"/>
        </dgm:presLayoutVars>
      </dgm:prSet>
      <dgm:spPr/>
    </dgm:pt>
    <dgm:pt modelId="{26A63266-34BF-409E-8BAB-DAF3B7196AD8}" type="pres">
      <dgm:prSet presAssocID="{FDD81E09-7049-4476-A750-BA9C194D8D4D}" presName="sibTrans" presStyleLbl="sibTrans1D1" presStyleIdx="3" presStyleCnt="4"/>
      <dgm:spPr/>
    </dgm:pt>
    <dgm:pt modelId="{2240B9B6-6290-418D-A85D-8DD8F5CF13BB}" type="pres">
      <dgm:prSet presAssocID="{FDD81E09-7049-4476-A750-BA9C194D8D4D}" presName="connectorText" presStyleLbl="sibTrans1D1" presStyleIdx="3" presStyleCnt="4"/>
      <dgm:spPr/>
    </dgm:pt>
    <dgm:pt modelId="{70C2DCB4-D59E-4A59-8392-FF9F067BD4B3}" type="pres">
      <dgm:prSet presAssocID="{E1292C9B-A181-4B66-B9AD-6DFC9FBFF71C}" presName="node" presStyleLbl="node1" presStyleIdx="4" presStyleCnt="5">
        <dgm:presLayoutVars>
          <dgm:bulletEnabled val="1"/>
        </dgm:presLayoutVars>
      </dgm:prSet>
      <dgm:spPr/>
    </dgm:pt>
  </dgm:ptLst>
  <dgm:cxnLst>
    <dgm:cxn modelId="{0B67E418-3416-4808-B2C9-69A1514D9E5E}" type="presOf" srcId="{E1292C9B-A181-4B66-B9AD-6DFC9FBFF71C}" destId="{70C2DCB4-D59E-4A59-8392-FF9F067BD4B3}" srcOrd="0" destOrd="0" presId="urn:microsoft.com/office/officeart/2016/7/layout/RepeatingBendingProcessNew"/>
    <dgm:cxn modelId="{5C528A26-9743-4165-8AD0-645FFBBCDA99}" type="presOf" srcId="{FDD81E09-7049-4476-A750-BA9C194D8D4D}" destId="{2240B9B6-6290-418D-A85D-8DD8F5CF13BB}" srcOrd="1" destOrd="0" presId="urn:microsoft.com/office/officeart/2016/7/layout/RepeatingBendingProcessNew"/>
    <dgm:cxn modelId="{F268FA2C-857C-4DD1-8985-4461EE155B03}" type="presOf" srcId="{752040C6-A2E7-4ABB-ABFF-2988B56EAFAE}" destId="{5EC3E40F-FC7A-4249-8BBF-4240C1CAE84F}" srcOrd="0" destOrd="0" presId="urn:microsoft.com/office/officeart/2016/7/layout/RepeatingBendingProcessNew"/>
    <dgm:cxn modelId="{6B9D472E-DF0E-4F50-829A-8707DF5A80C3}" type="presOf" srcId="{27BBF0E0-D97A-4F68-99AE-E156E29CEB15}" destId="{F0E63861-DF15-4B5D-8A26-5B3D024875D4}" srcOrd="1" destOrd="0" presId="urn:microsoft.com/office/officeart/2016/7/layout/RepeatingBendingProcessNew"/>
    <dgm:cxn modelId="{BE24F834-2665-445A-BBD7-718D9DF28A76}" type="presOf" srcId="{27BBF0E0-D97A-4F68-99AE-E156E29CEB15}" destId="{F6ACF292-2A17-44D8-A042-8093E117149E}" srcOrd="0" destOrd="0" presId="urn:microsoft.com/office/officeart/2016/7/layout/RepeatingBendingProcessNew"/>
    <dgm:cxn modelId="{D6911A40-D8AD-4AF5-BA44-4897FB42AABF}" type="presOf" srcId="{86129F62-9964-4C3A-AC46-A6CC2AF442B2}" destId="{C0838D71-7451-419A-A73D-1E64FC16D0DF}" srcOrd="0" destOrd="0" presId="urn:microsoft.com/office/officeart/2016/7/layout/RepeatingBendingProcessNew"/>
    <dgm:cxn modelId="{8C901761-0999-4CE4-A525-E9EDC8381CBB}" type="presOf" srcId="{FA34022D-4D7E-4C10-8570-92D76B844B4A}" destId="{CC0FB4FF-F58F-42F7-9E88-B2E64D269A03}" srcOrd="0" destOrd="0" presId="urn:microsoft.com/office/officeart/2016/7/layout/RepeatingBendingProcessNew"/>
    <dgm:cxn modelId="{04A45D66-7E86-4B23-A276-65359146BDD3}" srcId="{2F9046F8-0362-4289-93E5-86B5B6A02B36}" destId="{E8486E22-4D61-4CF1-901B-ED79B9982DE7}" srcOrd="2" destOrd="0" parTransId="{4A9938BC-2732-4AEB-86A0-AF416181004B}" sibTransId="{FA34022D-4D7E-4C10-8570-92D76B844B4A}"/>
    <dgm:cxn modelId="{69F21082-C296-4061-AAEB-29BBBF20DD1D}" type="presOf" srcId="{4E279966-B650-4C05-A918-7B9BF5FF0602}" destId="{0C4E9907-BD96-4306-9B34-F3430CF5EF97}" srcOrd="1" destOrd="0" presId="urn:microsoft.com/office/officeart/2016/7/layout/RepeatingBendingProcessNew"/>
    <dgm:cxn modelId="{C41FC7A2-B245-42D3-AAF1-B8C617A92D4B}" srcId="{2F9046F8-0362-4289-93E5-86B5B6A02B36}" destId="{E1292C9B-A181-4B66-B9AD-6DFC9FBFF71C}" srcOrd="4" destOrd="0" parTransId="{3C657390-3049-4A22-9E97-20DDE33E62C4}" sibTransId="{BA5EF351-C480-4788-A791-E83191C0B362}"/>
    <dgm:cxn modelId="{0B0DFDAD-EC7B-44A9-BD03-D8C43E13056F}" srcId="{2F9046F8-0362-4289-93E5-86B5B6A02B36}" destId="{752040C6-A2E7-4ABB-ABFF-2988B56EAFAE}" srcOrd="3" destOrd="0" parTransId="{F7389AAF-BE16-4539-9322-3F3B83F3151B}" sibTransId="{FDD81E09-7049-4476-A750-BA9C194D8D4D}"/>
    <dgm:cxn modelId="{769BAFBA-3579-499F-8A02-AD5EF2252935}" type="presOf" srcId="{4E279966-B650-4C05-A918-7B9BF5FF0602}" destId="{E917646A-C0B0-43A6-A04A-A949D2AF0D18}" srcOrd="0" destOrd="0" presId="urn:microsoft.com/office/officeart/2016/7/layout/RepeatingBendingProcessNew"/>
    <dgm:cxn modelId="{5CEAD7CF-5DE7-4B8A-8A01-9F16EAB78755}" type="presOf" srcId="{E8486E22-4D61-4CF1-901B-ED79B9982DE7}" destId="{8A853C7F-71A5-4487-8175-4715330742B0}" srcOrd="0" destOrd="0" presId="urn:microsoft.com/office/officeart/2016/7/layout/RepeatingBendingProcessNew"/>
    <dgm:cxn modelId="{5C8262D2-E5E1-45F2-9D2B-5E01FD295BB2}" srcId="{2F9046F8-0362-4289-93E5-86B5B6A02B36}" destId="{F7488C7D-901E-4F8F-81E8-FF13468DE3E9}" srcOrd="0" destOrd="0" parTransId="{DA3C1FD2-797E-403A-97E4-4B01CEDD9CCE}" sibTransId="{27BBF0E0-D97A-4F68-99AE-E156E29CEB15}"/>
    <dgm:cxn modelId="{A7C666D5-D05C-45E7-96E5-697C9707B22A}" type="presOf" srcId="{FA34022D-4D7E-4C10-8570-92D76B844B4A}" destId="{69142FBC-0EB6-4B94-B6A7-F3A2C76D87BF}" srcOrd="1" destOrd="0" presId="urn:microsoft.com/office/officeart/2016/7/layout/RepeatingBendingProcessNew"/>
    <dgm:cxn modelId="{BFAB0DF1-436A-4BB7-B9E7-85AFAA0774B6}" type="presOf" srcId="{2F9046F8-0362-4289-93E5-86B5B6A02B36}" destId="{22DC8915-4D0C-43D4-A5DF-B43AB0BE3C9B}" srcOrd="0" destOrd="0" presId="urn:microsoft.com/office/officeart/2016/7/layout/RepeatingBendingProcessNew"/>
    <dgm:cxn modelId="{6D45BAF8-C39C-46AA-A1A0-82AD680B69DB}" type="presOf" srcId="{FDD81E09-7049-4476-A750-BA9C194D8D4D}" destId="{26A63266-34BF-409E-8BAB-DAF3B7196AD8}" srcOrd="0" destOrd="0" presId="urn:microsoft.com/office/officeart/2016/7/layout/RepeatingBendingProcessNew"/>
    <dgm:cxn modelId="{B01A0EFE-7858-410A-91FE-DB8454BA18DD}" srcId="{2F9046F8-0362-4289-93E5-86B5B6A02B36}" destId="{86129F62-9964-4C3A-AC46-A6CC2AF442B2}" srcOrd="1" destOrd="0" parTransId="{9BF8D8A2-EB60-455B-9A5F-BD3142F03690}" sibTransId="{4E279966-B650-4C05-A918-7B9BF5FF0602}"/>
    <dgm:cxn modelId="{254881FE-B45C-4E85-A832-E162A5FAA36E}" type="presOf" srcId="{F7488C7D-901E-4F8F-81E8-FF13468DE3E9}" destId="{9B045B53-3CDD-4F25-AC1F-D4B90AAD6CC9}" srcOrd="0" destOrd="0" presId="urn:microsoft.com/office/officeart/2016/7/layout/RepeatingBendingProcessNew"/>
    <dgm:cxn modelId="{82383CDA-80AB-4B23-8ECA-81B924120DFD}" type="presParOf" srcId="{22DC8915-4D0C-43D4-A5DF-B43AB0BE3C9B}" destId="{9B045B53-3CDD-4F25-AC1F-D4B90AAD6CC9}" srcOrd="0" destOrd="0" presId="urn:microsoft.com/office/officeart/2016/7/layout/RepeatingBendingProcessNew"/>
    <dgm:cxn modelId="{9B40EB15-8347-4472-BADA-E0EFB2C8626D}" type="presParOf" srcId="{22DC8915-4D0C-43D4-A5DF-B43AB0BE3C9B}" destId="{F6ACF292-2A17-44D8-A042-8093E117149E}" srcOrd="1" destOrd="0" presId="urn:microsoft.com/office/officeart/2016/7/layout/RepeatingBendingProcessNew"/>
    <dgm:cxn modelId="{21E4C52D-18EE-410D-BB13-99A9161243EF}" type="presParOf" srcId="{F6ACF292-2A17-44D8-A042-8093E117149E}" destId="{F0E63861-DF15-4B5D-8A26-5B3D024875D4}" srcOrd="0" destOrd="0" presId="urn:microsoft.com/office/officeart/2016/7/layout/RepeatingBendingProcessNew"/>
    <dgm:cxn modelId="{6FB9AC1E-FC11-4F92-9C6B-0A72748E875A}" type="presParOf" srcId="{22DC8915-4D0C-43D4-A5DF-B43AB0BE3C9B}" destId="{C0838D71-7451-419A-A73D-1E64FC16D0DF}" srcOrd="2" destOrd="0" presId="urn:microsoft.com/office/officeart/2016/7/layout/RepeatingBendingProcessNew"/>
    <dgm:cxn modelId="{8D168EAD-EAFA-4106-A129-762DC4EE62C0}" type="presParOf" srcId="{22DC8915-4D0C-43D4-A5DF-B43AB0BE3C9B}" destId="{E917646A-C0B0-43A6-A04A-A949D2AF0D18}" srcOrd="3" destOrd="0" presId="urn:microsoft.com/office/officeart/2016/7/layout/RepeatingBendingProcessNew"/>
    <dgm:cxn modelId="{2B771B15-89CE-4662-9504-42CD5B7EC2A5}" type="presParOf" srcId="{E917646A-C0B0-43A6-A04A-A949D2AF0D18}" destId="{0C4E9907-BD96-4306-9B34-F3430CF5EF97}" srcOrd="0" destOrd="0" presId="urn:microsoft.com/office/officeart/2016/7/layout/RepeatingBendingProcessNew"/>
    <dgm:cxn modelId="{EC5E23CE-DFEB-4B7F-B8A7-EC06B6C5BE85}" type="presParOf" srcId="{22DC8915-4D0C-43D4-A5DF-B43AB0BE3C9B}" destId="{8A853C7F-71A5-4487-8175-4715330742B0}" srcOrd="4" destOrd="0" presId="urn:microsoft.com/office/officeart/2016/7/layout/RepeatingBendingProcessNew"/>
    <dgm:cxn modelId="{F1033B60-ADCB-49C1-969F-E723AF78AC2C}" type="presParOf" srcId="{22DC8915-4D0C-43D4-A5DF-B43AB0BE3C9B}" destId="{CC0FB4FF-F58F-42F7-9E88-B2E64D269A03}" srcOrd="5" destOrd="0" presId="urn:microsoft.com/office/officeart/2016/7/layout/RepeatingBendingProcessNew"/>
    <dgm:cxn modelId="{375FE960-050A-4C93-B290-B2AE4052E9D3}" type="presParOf" srcId="{CC0FB4FF-F58F-42F7-9E88-B2E64D269A03}" destId="{69142FBC-0EB6-4B94-B6A7-F3A2C76D87BF}" srcOrd="0" destOrd="0" presId="urn:microsoft.com/office/officeart/2016/7/layout/RepeatingBendingProcessNew"/>
    <dgm:cxn modelId="{E170FE79-E093-40B8-A04A-C5013C07B845}" type="presParOf" srcId="{22DC8915-4D0C-43D4-A5DF-B43AB0BE3C9B}" destId="{5EC3E40F-FC7A-4249-8BBF-4240C1CAE84F}" srcOrd="6" destOrd="0" presId="urn:microsoft.com/office/officeart/2016/7/layout/RepeatingBendingProcessNew"/>
    <dgm:cxn modelId="{1630A0A7-0C38-445A-A945-08498BB29E2A}" type="presParOf" srcId="{22DC8915-4D0C-43D4-A5DF-B43AB0BE3C9B}" destId="{26A63266-34BF-409E-8BAB-DAF3B7196AD8}" srcOrd="7" destOrd="0" presId="urn:microsoft.com/office/officeart/2016/7/layout/RepeatingBendingProcessNew"/>
    <dgm:cxn modelId="{03F7DC49-B273-4837-A7B1-E5E95C2A4F6D}" type="presParOf" srcId="{26A63266-34BF-409E-8BAB-DAF3B7196AD8}" destId="{2240B9B6-6290-418D-A85D-8DD8F5CF13BB}" srcOrd="0" destOrd="0" presId="urn:microsoft.com/office/officeart/2016/7/layout/RepeatingBendingProcessNew"/>
    <dgm:cxn modelId="{C5DC0AA8-23D9-4551-87F8-85EBBE19B261}" type="presParOf" srcId="{22DC8915-4D0C-43D4-A5DF-B43AB0BE3C9B}" destId="{70C2DCB4-D59E-4A59-8392-FF9F067BD4B3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9046F8-0362-4289-93E5-86B5B6A02B3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488C7D-901E-4F8F-81E8-FF13468DE3E9}">
      <dgm:prSet custT="1"/>
      <dgm:spPr/>
      <dgm:t>
        <a:bodyPr/>
        <a:lstStyle/>
        <a:p>
          <a:r>
            <a:rPr lang="en-US" sz="1100" b="1" dirty="0"/>
            <a:t>1. Business Understanding </a:t>
          </a:r>
          <a:endParaRPr lang="en-US" sz="1100" dirty="0"/>
        </a:p>
      </dgm:t>
    </dgm:pt>
    <dgm:pt modelId="{DA3C1FD2-797E-403A-97E4-4B01CEDD9CCE}" type="parTrans" cxnId="{5C8262D2-E5E1-45F2-9D2B-5E01FD295BB2}">
      <dgm:prSet/>
      <dgm:spPr/>
      <dgm:t>
        <a:bodyPr/>
        <a:lstStyle/>
        <a:p>
          <a:endParaRPr lang="en-US" sz="1600"/>
        </a:p>
      </dgm:t>
    </dgm:pt>
    <dgm:pt modelId="{27BBF0E0-D97A-4F68-99AE-E156E29CEB15}" type="sibTrans" cxnId="{5C8262D2-E5E1-45F2-9D2B-5E01FD295BB2}">
      <dgm:prSet custT="1"/>
      <dgm:spPr/>
      <dgm:t>
        <a:bodyPr/>
        <a:lstStyle/>
        <a:p>
          <a:endParaRPr lang="en-US" sz="400"/>
        </a:p>
      </dgm:t>
    </dgm:pt>
    <dgm:pt modelId="{86129F62-9964-4C3A-AC46-A6CC2AF442B2}">
      <dgm:prSet custT="1"/>
      <dgm:spPr/>
      <dgm:t>
        <a:bodyPr/>
        <a:lstStyle/>
        <a:p>
          <a:r>
            <a:rPr lang="en-US" sz="1100" b="1" dirty="0"/>
            <a:t>2. Data Understanding </a:t>
          </a:r>
          <a:endParaRPr lang="en-US" sz="1100" dirty="0"/>
        </a:p>
      </dgm:t>
    </dgm:pt>
    <dgm:pt modelId="{9BF8D8A2-EB60-455B-9A5F-BD3142F03690}" type="parTrans" cxnId="{B01A0EFE-7858-410A-91FE-DB8454BA18DD}">
      <dgm:prSet/>
      <dgm:spPr/>
      <dgm:t>
        <a:bodyPr/>
        <a:lstStyle/>
        <a:p>
          <a:endParaRPr lang="en-US" sz="1600"/>
        </a:p>
      </dgm:t>
    </dgm:pt>
    <dgm:pt modelId="{4E279966-B650-4C05-A918-7B9BF5FF0602}" type="sibTrans" cxnId="{B01A0EFE-7858-410A-91FE-DB8454BA18DD}">
      <dgm:prSet custT="1"/>
      <dgm:spPr/>
      <dgm:t>
        <a:bodyPr/>
        <a:lstStyle/>
        <a:p>
          <a:endParaRPr lang="en-US" sz="400"/>
        </a:p>
      </dgm:t>
    </dgm:pt>
    <dgm:pt modelId="{E8486E22-4D61-4CF1-901B-ED79B9982DE7}">
      <dgm:prSet custT="1"/>
      <dgm:spPr/>
      <dgm:t>
        <a:bodyPr/>
        <a:lstStyle/>
        <a:p>
          <a:r>
            <a:rPr lang="en-US" sz="1100" b="1" dirty="0"/>
            <a:t>3. Data Preparation</a:t>
          </a:r>
          <a:endParaRPr lang="en-US" sz="1100" dirty="0"/>
        </a:p>
      </dgm:t>
    </dgm:pt>
    <dgm:pt modelId="{4A9938BC-2732-4AEB-86A0-AF416181004B}" type="parTrans" cxnId="{04A45D66-7E86-4B23-A276-65359146BDD3}">
      <dgm:prSet/>
      <dgm:spPr/>
      <dgm:t>
        <a:bodyPr/>
        <a:lstStyle/>
        <a:p>
          <a:endParaRPr lang="en-US" sz="1600"/>
        </a:p>
      </dgm:t>
    </dgm:pt>
    <dgm:pt modelId="{FA34022D-4D7E-4C10-8570-92D76B844B4A}" type="sibTrans" cxnId="{04A45D66-7E86-4B23-A276-65359146BDD3}">
      <dgm:prSet custT="1"/>
      <dgm:spPr/>
      <dgm:t>
        <a:bodyPr/>
        <a:lstStyle/>
        <a:p>
          <a:endParaRPr lang="en-US" sz="400"/>
        </a:p>
      </dgm:t>
    </dgm:pt>
    <dgm:pt modelId="{752040C6-A2E7-4ABB-ABFF-2988B56EAFAE}">
      <dgm:prSet custT="1"/>
      <dgm:spPr/>
      <dgm:t>
        <a:bodyPr/>
        <a:lstStyle/>
        <a:p>
          <a:r>
            <a:rPr lang="en-US" sz="1100" b="1" dirty="0"/>
            <a:t>4. Data Analysis &amp; Visualization</a:t>
          </a:r>
          <a:endParaRPr lang="en-US" sz="1100" dirty="0"/>
        </a:p>
      </dgm:t>
    </dgm:pt>
    <dgm:pt modelId="{F7389AAF-BE16-4539-9322-3F3B83F3151B}" type="parTrans" cxnId="{0B0DFDAD-EC7B-44A9-BD03-D8C43E13056F}">
      <dgm:prSet/>
      <dgm:spPr/>
      <dgm:t>
        <a:bodyPr/>
        <a:lstStyle/>
        <a:p>
          <a:endParaRPr lang="en-US" sz="1600"/>
        </a:p>
      </dgm:t>
    </dgm:pt>
    <dgm:pt modelId="{FDD81E09-7049-4476-A750-BA9C194D8D4D}" type="sibTrans" cxnId="{0B0DFDAD-EC7B-44A9-BD03-D8C43E13056F}">
      <dgm:prSet custT="1"/>
      <dgm:spPr/>
      <dgm:t>
        <a:bodyPr/>
        <a:lstStyle/>
        <a:p>
          <a:endParaRPr lang="en-US" sz="400"/>
        </a:p>
      </dgm:t>
    </dgm:pt>
    <dgm:pt modelId="{E1292C9B-A181-4B66-B9AD-6DFC9FBFF71C}">
      <dgm:prSet custT="1"/>
      <dgm:spPr/>
      <dgm:t>
        <a:bodyPr/>
        <a:lstStyle/>
        <a:p>
          <a:r>
            <a:rPr lang="en-US" sz="1100" b="1" dirty="0"/>
            <a:t>5. Evaluation</a:t>
          </a:r>
          <a:r>
            <a:rPr lang="ko-KR" sz="1100" b="1" dirty="0"/>
            <a:t> </a:t>
          </a:r>
          <a:endParaRPr lang="en-US" altLang="ko-KR" sz="1100" b="1" dirty="0"/>
        </a:p>
      </dgm:t>
    </dgm:pt>
    <dgm:pt modelId="{3C657390-3049-4A22-9E97-20DDE33E62C4}" type="parTrans" cxnId="{C41FC7A2-B245-42D3-AAF1-B8C617A92D4B}">
      <dgm:prSet/>
      <dgm:spPr/>
      <dgm:t>
        <a:bodyPr/>
        <a:lstStyle/>
        <a:p>
          <a:endParaRPr lang="en-US" sz="1600"/>
        </a:p>
      </dgm:t>
    </dgm:pt>
    <dgm:pt modelId="{BA5EF351-C480-4788-A791-E83191C0B362}" type="sibTrans" cxnId="{C41FC7A2-B245-42D3-AAF1-B8C617A92D4B}">
      <dgm:prSet custT="1"/>
      <dgm:spPr/>
      <dgm:t>
        <a:bodyPr/>
        <a:lstStyle/>
        <a:p>
          <a:endParaRPr lang="en-US" sz="400"/>
        </a:p>
      </dgm:t>
    </dgm:pt>
    <dgm:pt modelId="{22DC8915-4D0C-43D4-A5DF-B43AB0BE3C9B}" type="pres">
      <dgm:prSet presAssocID="{2F9046F8-0362-4289-93E5-86B5B6A02B36}" presName="Name0" presStyleCnt="0">
        <dgm:presLayoutVars>
          <dgm:dir/>
          <dgm:resizeHandles val="exact"/>
        </dgm:presLayoutVars>
      </dgm:prSet>
      <dgm:spPr/>
    </dgm:pt>
    <dgm:pt modelId="{9B045B53-3CDD-4F25-AC1F-D4B90AAD6CC9}" type="pres">
      <dgm:prSet presAssocID="{F7488C7D-901E-4F8F-81E8-FF13468DE3E9}" presName="node" presStyleLbl="node1" presStyleIdx="0" presStyleCnt="5">
        <dgm:presLayoutVars>
          <dgm:bulletEnabled val="1"/>
        </dgm:presLayoutVars>
      </dgm:prSet>
      <dgm:spPr/>
    </dgm:pt>
    <dgm:pt modelId="{F6ACF292-2A17-44D8-A042-8093E117149E}" type="pres">
      <dgm:prSet presAssocID="{27BBF0E0-D97A-4F68-99AE-E156E29CEB15}" presName="sibTrans" presStyleLbl="sibTrans1D1" presStyleIdx="0" presStyleCnt="4"/>
      <dgm:spPr/>
    </dgm:pt>
    <dgm:pt modelId="{F0E63861-DF15-4B5D-8A26-5B3D024875D4}" type="pres">
      <dgm:prSet presAssocID="{27BBF0E0-D97A-4F68-99AE-E156E29CEB15}" presName="connectorText" presStyleLbl="sibTrans1D1" presStyleIdx="0" presStyleCnt="4"/>
      <dgm:spPr/>
    </dgm:pt>
    <dgm:pt modelId="{C0838D71-7451-419A-A73D-1E64FC16D0DF}" type="pres">
      <dgm:prSet presAssocID="{86129F62-9964-4C3A-AC46-A6CC2AF442B2}" presName="node" presStyleLbl="node1" presStyleIdx="1" presStyleCnt="5" custLinFactNeighborX="0" custLinFactNeighborY="4269">
        <dgm:presLayoutVars>
          <dgm:bulletEnabled val="1"/>
        </dgm:presLayoutVars>
      </dgm:prSet>
      <dgm:spPr/>
    </dgm:pt>
    <dgm:pt modelId="{E917646A-C0B0-43A6-A04A-A949D2AF0D18}" type="pres">
      <dgm:prSet presAssocID="{4E279966-B650-4C05-A918-7B9BF5FF0602}" presName="sibTrans" presStyleLbl="sibTrans1D1" presStyleIdx="1" presStyleCnt="4"/>
      <dgm:spPr/>
    </dgm:pt>
    <dgm:pt modelId="{0C4E9907-BD96-4306-9B34-F3430CF5EF97}" type="pres">
      <dgm:prSet presAssocID="{4E279966-B650-4C05-A918-7B9BF5FF0602}" presName="connectorText" presStyleLbl="sibTrans1D1" presStyleIdx="1" presStyleCnt="4"/>
      <dgm:spPr/>
    </dgm:pt>
    <dgm:pt modelId="{8A853C7F-71A5-4487-8175-4715330742B0}" type="pres">
      <dgm:prSet presAssocID="{E8486E22-4D61-4CF1-901B-ED79B9982DE7}" presName="node" presStyleLbl="node1" presStyleIdx="2" presStyleCnt="5">
        <dgm:presLayoutVars>
          <dgm:bulletEnabled val="1"/>
        </dgm:presLayoutVars>
      </dgm:prSet>
      <dgm:spPr/>
    </dgm:pt>
    <dgm:pt modelId="{CC0FB4FF-F58F-42F7-9E88-B2E64D269A03}" type="pres">
      <dgm:prSet presAssocID="{FA34022D-4D7E-4C10-8570-92D76B844B4A}" presName="sibTrans" presStyleLbl="sibTrans1D1" presStyleIdx="2" presStyleCnt="4"/>
      <dgm:spPr/>
    </dgm:pt>
    <dgm:pt modelId="{69142FBC-0EB6-4B94-B6A7-F3A2C76D87BF}" type="pres">
      <dgm:prSet presAssocID="{FA34022D-4D7E-4C10-8570-92D76B844B4A}" presName="connectorText" presStyleLbl="sibTrans1D1" presStyleIdx="2" presStyleCnt="4"/>
      <dgm:spPr/>
    </dgm:pt>
    <dgm:pt modelId="{5EC3E40F-FC7A-4249-8BBF-4240C1CAE84F}" type="pres">
      <dgm:prSet presAssocID="{752040C6-A2E7-4ABB-ABFF-2988B56EAFAE}" presName="node" presStyleLbl="node1" presStyleIdx="3" presStyleCnt="5">
        <dgm:presLayoutVars>
          <dgm:bulletEnabled val="1"/>
        </dgm:presLayoutVars>
      </dgm:prSet>
      <dgm:spPr/>
    </dgm:pt>
    <dgm:pt modelId="{26A63266-34BF-409E-8BAB-DAF3B7196AD8}" type="pres">
      <dgm:prSet presAssocID="{FDD81E09-7049-4476-A750-BA9C194D8D4D}" presName="sibTrans" presStyleLbl="sibTrans1D1" presStyleIdx="3" presStyleCnt="4"/>
      <dgm:spPr/>
    </dgm:pt>
    <dgm:pt modelId="{2240B9B6-6290-418D-A85D-8DD8F5CF13BB}" type="pres">
      <dgm:prSet presAssocID="{FDD81E09-7049-4476-A750-BA9C194D8D4D}" presName="connectorText" presStyleLbl="sibTrans1D1" presStyleIdx="3" presStyleCnt="4"/>
      <dgm:spPr/>
    </dgm:pt>
    <dgm:pt modelId="{70C2DCB4-D59E-4A59-8392-FF9F067BD4B3}" type="pres">
      <dgm:prSet presAssocID="{E1292C9B-A181-4B66-B9AD-6DFC9FBFF71C}" presName="node" presStyleLbl="node1" presStyleIdx="4" presStyleCnt="5">
        <dgm:presLayoutVars>
          <dgm:bulletEnabled val="1"/>
        </dgm:presLayoutVars>
      </dgm:prSet>
      <dgm:spPr/>
    </dgm:pt>
  </dgm:ptLst>
  <dgm:cxnLst>
    <dgm:cxn modelId="{0B67E418-3416-4808-B2C9-69A1514D9E5E}" type="presOf" srcId="{E1292C9B-A181-4B66-B9AD-6DFC9FBFF71C}" destId="{70C2DCB4-D59E-4A59-8392-FF9F067BD4B3}" srcOrd="0" destOrd="0" presId="urn:microsoft.com/office/officeart/2016/7/layout/RepeatingBendingProcessNew"/>
    <dgm:cxn modelId="{5C528A26-9743-4165-8AD0-645FFBBCDA99}" type="presOf" srcId="{FDD81E09-7049-4476-A750-BA9C194D8D4D}" destId="{2240B9B6-6290-418D-A85D-8DD8F5CF13BB}" srcOrd="1" destOrd="0" presId="urn:microsoft.com/office/officeart/2016/7/layout/RepeatingBendingProcessNew"/>
    <dgm:cxn modelId="{F268FA2C-857C-4DD1-8985-4461EE155B03}" type="presOf" srcId="{752040C6-A2E7-4ABB-ABFF-2988B56EAFAE}" destId="{5EC3E40F-FC7A-4249-8BBF-4240C1CAE84F}" srcOrd="0" destOrd="0" presId="urn:microsoft.com/office/officeart/2016/7/layout/RepeatingBendingProcessNew"/>
    <dgm:cxn modelId="{6B9D472E-DF0E-4F50-829A-8707DF5A80C3}" type="presOf" srcId="{27BBF0E0-D97A-4F68-99AE-E156E29CEB15}" destId="{F0E63861-DF15-4B5D-8A26-5B3D024875D4}" srcOrd="1" destOrd="0" presId="urn:microsoft.com/office/officeart/2016/7/layout/RepeatingBendingProcessNew"/>
    <dgm:cxn modelId="{BE24F834-2665-445A-BBD7-718D9DF28A76}" type="presOf" srcId="{27BBF0E0-D97A-4F68-99AE-E156E29CEB15}" destId="{F6ACF292-2A17-44D8-A042-8093E117149E}" srcOrd="0" destOrd="0" presId="urn:microsoft.com/office/officeart/2016/7/layout/RepeatingBendingProcessNew"/>
    <dgm:cxn modelId="{D6911A40-D8AD-4AF5-BA44-4897FB42AABF}" type="presOf" srcId="{86129F62-9964-4C3A-AC46-A6CC2AF442B2}" destId="{C0838D71-7451-419A-A73D-1E64FC16D0DF}" srcOrd="0" destOrd="0" presId="urn:microsoft.com/office/officeart/2016/7/layout/RepeatingBendingProcessNew"/>
    <dgm:cxn modelId="{8C901761-0999-4CE4-A525-E9EDC8381CBB}" type="presOf" srcId="{FA34022D-4D7E-4C10-8570-92D76B844B4A}" destId="{CC0FB4FF-F58F-42F7-9E88-B2E64D269A03}" srcOrd="0" destOrd="0" presId="urn:microsoft.com/office/officeart/2016/7/layout/RepeatingBendingProcessNew"/>
    <dgm:cxn modelId="{04A45D66-7E86-4B23-A276-65359146BDD3}" srcId="{2F9046F8-0362-4289-93E5-86B5B6A02B36}" destId="{E8486E22-4D61-4CF1-901B-ED79B9982DE7}" srcOrd="2" destOrd="0" parTransId="{4A9938BC-2732-4AEB-86A0-AF416181004B}" sibTransId="{FA34022D-4D7E-4C10-8570-92D76B844B4A}"/>
    <dgm:cxn modelId="{69F21082-C296-4061-AAEB-29BBBF20DD1D}" type="presOf" srcId="{4E279966-B650-4C05-A918-7B9BF5FF0602}" destId="{0C4E9907-BD96-4306-9B34-F3430CF5EF97}" srcOrd="1" destOrd="0" presId="urn:microsoft.com/office/officeart/2016/7/layout/RepeatingBendingProcessNew"/>
    <dgm:cxn modelId="{C41FC7A2-B245-42D3-AAF1-B8C617A92D4B}" srcId="{2F9046F8-0362-4289-93E5-86B5B6A02B36}" destId="{E1292C9B-A181-4B66-B9AD-6DFC9FBFF71C}" srcOrd="4" destOrd="0" parTransId="{3C657390-3049-4A22-9E97-20DDE33E62C4}" sibTransId="{BA5EF351-C480-4788-A791-E83191C0B362}"/>
    <dgm:cxn modelId="{0B0DFDAD-EC7B-44A9-BD03-D8C43E13056F}" srcId="{2F9046F8-0362-4289-93E5-86B5B6A02B36}" destId="{752040C6-A2E7-4ABB-ABFF-2988B56EAFAE}" srcOrd="3" destOrd="0" parTransId="{F7389AAF-BE16-4539-9322-3F3B83F3151B}" sibTransId="{FDD81E09-7049-4476-A750-BA9C194D8D4D}"/>
    <dgm:cxn modelId="{769BAFBA-3579-499F-8A02-AD5EF2252935}" type="presOf" srcId="{4E279966-B650-4C05-A918-7B9BF5FF0602}" destId="{E917646A-C0B0-43A6-A04A-A949D2AF0D18}" srcOrd="0" destOrd="0" presId="urn:microsoft.com/office/officeart/2016/7/layout/RepeatingBendingProcessNew"/>
    <dgm:cxn modelId="{5CEAD7CF-5DE7-4B8A-8A01-9F16EAB78755}" type="presOf" srcId="{E8486E22-4D61-4CF1-901B-ED79B9982DE7}" destId="{8A853C7F-71A5-4487-8175-4715330742B0}" srcOrd="0" destOrd="0" presId="urn:microsoft.com/office/officeart/2016/7/layout/RepeatingBendingProcessNew"/>
    <dgm:cxn modelId="{5C8262D2-E5E1-45F2-9D2B-5E01FD295BB2}" srcId="{2F9046F8-0362-4289-93E5-86B5B6A02B36}" destId="{F7488C7D-901E-4F8F-81E8-FF13468DE3E9}" srcOrd="0" destOrd="0" parTransId="{DA3C1FD2-797E-403A-97E4-4B01CEDD9CCE}" sibTransId="{27BBF0E0-D97A-4F68-99AE-E156E29CEB15}"/>
    <dgm:cxn modelId="{A7C666D5-D05C-45E7-96E5-697C9707B22A}" type="presOf" srcId="{FA34022D-4D7E-4C10-8570-92D76B844B4A}" destId="{69142FBC-0EB6-4B94-B6A7-F3A2C76D87BF}" srcOrd="1" destOrd="0" presId="urn:microsoft.com/office/officeart/2016/7/layout/RepeatingBendingProcessNew"/>
    <dgm:cxn modelId="{BFAB0DF1-436A-4BB7-B9E7-85AFAA0774B6}" type="presOf" srcId="{2F9046F8-0362-4289-93E5-86B5B6A02B36}" destId="{22DC8915-4D0C-43D4-A5DF-B43AB0BE3C9B}" srcOrd="0" destOrd="0" presId="urn:microsoft.com/office/officeart/2016/7/layout/RepeatingBendingProcessNew"/>
    <dgm:cxn modelId="{6D45BAF8-C39C-46AA-A1A0-82AD680B69DB}" type="presOf" srcId="{FDD81E09-7049-4476-A750-BA9C194D8D4D}" destId="{26A63266-34BF-409E-8BAB-DAF3B7196AD8}" srcOrd="0" destOrd="0" presId="urn:microsoft.com/office/officeart/2016/7/layout/RepeatingBendingProcessNew"/>
    <dgm:cxn modelId="{B01A0EFE-7858-410A-91FE-DB8454BA18DD}" srcId="{2F9046F8-0362-4289-93E5-86B5B6A02B36}" destId="{86129F62-9964-4C3A-AC46-A6CC2AF442B2}" srcOrd="1" destOrd="0" parTransId="{9BF8D8A2-EB60-455B-9A5F-BD3142F03690}" sibTransId="{4E279966-B650-4C05-A918-7B9BF5FF0602}"/>
    <dgm:cxn modelId="{254881FE-B45C-4E85-A832-E162A5FAA36E}" type="presOf" srcId="{F7488C7D-901E-4F8F-81E8-FF13468DE3E9}" destId="{9B045B53-3CDD-4F25-AC1F-D4B90AAD6CC9}" srcOrd="0" destOrd="0" presId="urn:microsoft.com/office/officeart/2016/7/layout/RepeatingBendingProcessNew"/>
    <dgm:cxn modelId="{82383CDA-80AB-4B23-8ECA-81B924120DFD}" type="presParOf" srcId="{22DC8915-4D0C-43D4-A5DF-B43AB0BE3C9B}" destId="{9B045B53-3CDD-4F25-AC1F-D4B90AAD6CC9}" srcOrd="0" destOrd="0" presId="urn:microsoft.com/office/officeart/2016/7/layout/RepeatingBendingProcessNew"/>
    <dgm:cxn modelId="{9B40EB15-8347-4472-BADA-E0EFB2C8626D}" type="presParOf" srcId="{22DC8915-4D0C-43D4-A5DF-B43AB0BE3C9B}" destId="{F6ACF292-2A17-44D8-A042-8093E117149E}" srcOrd="1" destOrd="0" presId="urn:microsoft.com/office/officeart/2016/7/layout/RepeatingBendingProcessNew"/>
    <dgm:cxn modelId="{21E4C52D-18EE-410D-BB13-99A9161243EF}" type="presParOf" srcId="{F6ACF292-2A17-44D8-A042-8093E117149E}" destId="{F0E63861-DF15-4B5D-8A26-5B3D024875D4}" srcOrd="0" destOrd="0" presId="urn:microsoft.com/office/officeart/2016/7/layout/RepeatingBendingProcessNew"/>
    <dgm:cxn modelId="{6FB9AC1E-FC11-4F92-9C6B-0A72748E875A}" type="presParOf" srcId="{22DC8915-4D0C-43D4-A5DF-B43AB0BE3C9B}" destId="{C0838D71-7451-419A-A73D-1E64FC16D0DF}" srcOrd="2" destOrd="0" presId="urn:microsoft.com/office/officeart/2016/7/layout/RepeatingBendingProcessNew"/>
    <dgm:cxn modelId="{8D168EAD-EAFA-4106-A129-762DC4EE62C0}" type="presParOf" srcId="{22DC8915-4D0C-43D4-A5DF-B43AB0BE3C9B}" destId="{E917646A-C0B0-43A6-A04A-A949D2AF0D18}" srcOrd="3" destOrd="0" presId="urn:microsoft.com/office/officeart/2016/7/layout/RepeatingBendingProcessNew"/>
    <dgm:cxn modelId="{2B771B15-89CE-4662-9504-42CD5B7EC2A5}" type="presParOf" srcId="{E917646A-C0B0-43A6-A04A-A949D2AF0D18}" destId="{0C4E9907-BD96-4306-9B34-F3430CF5EF97}" srcOrd="0" destOrd="0" presId="urn:microsoft.com/office/officeart/2016/7/layout/RepeatingBendingProcessNew"/>
    <dgm:cxn modelId="{EC5E23CE-DFEB-4B7F-B8A7-EC06B6C5BE85}" type="presParOf" srcId="{22DC8915-4D0C-43D4-A5DF-B43AB0BE3C9B}" destId="{8A853C7F-71A5-4487-8175-4715330742B0}" srcOrd="4" destOrd="0" presId="urn:microsoft.com/office/officeart/2016/7/layout/RepeatingBendingProcessNew"/>
    <dgm:cxn modelId="{F1033B60-ADCB-49C1-969F-E723AF78AC2C}" type="presParOf" srcId="{22DC8915-4D0C-43D4-A5DF-B43AB0BE3C9B}" destId="{CC0FB4FF-F58F-42F7-9E88-B2E64D269A03}" srcOrd="5" destOrd="0" presId="urn:microsoft.com/office/officeart/2016/7/layout/RepeatingBendingProcessNew"/>
    <dgm:cxn modelId="{375FE960-050A-4C93-B290-B2AE4052E9D3}" type="presParOf" srcId="{CC0FB4FF-F58F-42F7-9E88-B2E64D269A03}" destId="{69142FBC-0EB6-4B94-B6A7-F3A2C76D87BF}" srcOrd="0" destOrd="0" presId="urn:microsoft.com/office/officeart/2016/7/layout/RepeatingBendingProcessNew"/>
    <dgm:cxn modelId="{E170FE79-E093-40B8-A04A-C5013C07B845}" type="presParOf" srcId="{22DC8915-4D0C-43D4-A5DF-B43AB0BE3C9B}" destId="{5EC3E40F-FC7A-4249-8BBF-4240C1CAE84F}" srcOrd="6" destOrd="0" presId="urn:microsoft.com/office/officeart/2016/7/layout/RepeatingBendingProcessNew"/>
    <dgm:cxn modelId="{1630A0A7-0C38-445A-A945-08498BB29E2A}" type="presParOf" srcId="{22DC8915-4D0C-43D4-A5DF-B43AB0BE3C9B}" destId="{26A63266-34BF-409E-8BAB-DAF3B7196AD8}" srcOrd="7" destOrd="0" presId="urn:microsoft.com/office/officeart/2016/7/layout/RepeatingBendingProcessNew"/>
    <dgm:cxn modelId="{03F7DC49-B273-4837-A7B1-E5E95C2A4F6D}" type="presParOf" srcId="{26A63266-34BF-409E-8BAB-DAF3B7196AD8}" destId="{2240B9B6-6290-418D-A85D-8DD8F5CF13BB}" srcOrd="0" destOrd="0" presId="urn:microsoft.com/office/officeart/2016/7/layout/RepeatingBendingProcessNew"/>
    <dgm:cxn modelId="{C5DC0AA8-23D9-4551-87F8-85EBBE19B261}" type="presParOf" srcId="{22DC8915-4D0C-43D4-A5DF-B43AB0BE3C9B}" destId="{70C2DCB4-D59E-4A59-8392-FF9F067BD4B3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E3DC314-5DDA-49FA-A16C-208E10F3A1B3}" type="doc">
      <dgm:prSet loTypeId="urn:microsoft.com/office/officeart/2005/8/layout/b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04910D7-A7C6-4C74-81AC-988AF6A775FB}">
      <dgm:prSet custT="1"/>
      <dgm:spPr/>
      <dgm:t>
        <a:bodyPr/>
        <a:lstStyle/>
        <a:p>
          <a:pPr algn="l"/>
          <a:r>
            <a:rPr lang="en-US" altLang="ko-KR" sz="1600" b="1" dirty="0"/>
            <a:t>* </a:t>
          </a:r>
          <a:r>
            <a:rPr lang="ko-KR" sz="1600" b="1" dirty="0"/>
            <a:t>본인이 지하철을 이용할 때</a:t>
          </a:r>
          <a:r>
            <a:rPr lang="en-US" altLang="ko-KR" sz="1600" b="1" dirty="0"/>
            <a:t> </a:t>
          </a:r>
          <a:r>
            <a:rPr lang="ko-KR" sz="1600" b="1" dirty="0"/>
            <a:t>좀 더</a:t>
          </a:r>
          <a:r>
            <a:rPr lang="en-US" altLang="ko-KR" sz="1600" b="1" dirty="0"/>
            <a:t> </a:t>
          </a:r>
          <a:r>
            <a:rPr lang="ko-KR" sz="1600" b="1" dirty="0"/>
            <a:t>쾌적하게 이동할 수 있는 시간대를 찾는 것</a:t>
          </a:r>
          <a:r>
            <a:rPr lang="en-US" sz="1600" b="1" dirty="0"/>
            <a:t>.</a:t>
          </a:r>
          <a:endParaRPr lang="en-US" sz="1600" dirty="0"/>
        </a:p>
      </dgm:t>
    </dgm:pt>
    <dgm:pt modelId="{700933B5-3D54-4440-8AD8-3001B2708BC0}" type="parTrans" cxnId="{5DE69D51-D4B4-44D6-86DF-A034C8C8244C}">
      <dgm:prSet/>
      <dgm:spPr/>
      <dgm:t>
        <a:bodyPr/>
        <a:lstStyle/>
        <a:p>
          <a:endParaRPr lang="en-US"/>
        </a:p>
      </dgm:t>
    </dgm:pt>
    <dgm:pt modelId="{3DCD18BC-2F11-409B-B0E2-1FDADF3BE214}" type="sibTrans" cxnId="{5DE69D51-D4B4-44D6-86DF-A034C8C8244C}">
      <dgm:prSet/>
      <dgm:spPr/>
      <dgm:t>
        <a:bodyPr/>
        <a:lstStyle/>
        <a:p>
          <a:endParaRPr lang="en-US"/>
        </a:p>
      </dgm:t>
    </dgm:pt>
    <dgm:pt modelId="{F92DC0C6-E0B0-4BB3-965E-B1A8B5CF4C9E}">
      <dgm:prSet custT="1"/>
      <dgm:spPr/>
      <dgm:t>
        <a:bodyPr/>
        <a:lstStyle/>
        <a:p>
          <a:pPr algn="just"/>
          <a:r>
            <a:rPr lang="ko-KR" sz="2100" b="1" dirty="0"/>
            <a:t>프로젝트의 요구사항 </a:t>
          </a:r>
          <a:r>
            <a:rPr lang="en-US" sz="2100" b="1" dirty="0"/>
            <a:t>: </a:t>
          </a:r>
          <a:r>
            <a:rPr lang="ko-KR" sz="2100" b="1" dirty="0"/>
            <a:t> </a:t>
          </a:r>
          <a:endParaRPr lang="en-US" altLang="ko-KR" sz="2100" b="1" dirty="0"/>
        </a:p>
        <a:p>
          <a:pPr algn="just"/>
          <a:r>
            <a:rPr lang="en-US" altLang="ko-KR" sz="1600" b="1" dirty="0"/>
            <a:t>* </a:t>
          </a:r>
          <a:r>
            <a:rPr lang="ko-KR" sz="1600" b="1" strike="sngStrike" dirty="0"/>
            <a:t>서울시 지하철의 시간대별</a:t>
          </a:r>
          <a:r>
            <a:rPr lang="en-US" sz="1600" b="1" strike="sngStrike" dirty="0"/>
            <a:t>, </a:t>
          </a:r>
          <a:r>
            <a:rPr lang="ko-KR" sz="1600" b="1" strike="sngStrike" dirty="0" err="1"/>
            <a:t>역별</a:t>
          </a:r>
          <a:r>
            <a:rPr lang="ko-KR" sz="1600" b="1" strike="sngStrike" dirty="0"/>
            <a:t> 승</a:t>
          </a:r>
          <a:r>
            <a:rPr lang="en-US" sz="1600" b="1" strike="sngStrike" dirty="0"/>
            <a:t>/</a:t>
          </a:r>
          <a:r>
            <a:rPr lang="ko-KR" sz="1600" b="1" strike="sngStrike" dirty="0"/>
            <a:t>하차 승객 수 관련 데이터 </a:t>
          </a:r>
          <a:r>
            <a:rPr lang="en-US" altLang="ko-KR" sz="1600" b="1" strike="noStrike" dirty="0"/>
            <a:t> -&gt; </a:t>
          </a:r>
          <a:r>
            <a:rPr lang="ko-KR" altLang="en-US" sz="1600" b="1" strike="noStrike" dirty="0"/>
            <a:t>지하철 혼잡도 데이터</a:t>
          </a:r>
          <a:endParaRPr lang="en-US" altLang="ko-KR" sz="1600" b="1" strike="noStrike" dirty="0"/>
        </a:p>
        <a:p>
          <a:pPr algn="just"/>
          <a:r>
            <a:rPr lang="en-US" altLang="ko-KR" sz="1600" b="1" dirty="0"/>
            <a:t>* </a:t>
          </a:r>
          <a:r>
            <a:rPr lang="ko-KR" sz="1600" b="1" dirty="0"/>
            <a:t>본인의 이동경로를 고려한 역</a:t>
          </a:r>
          <a:r>
            <a:rPr lang="en-US" sz="1600" b="1" dirty="0"/>
            <a:t>(</a:t>
          </a:r>
          <a:r>
            <a:rPr lang="ko-KR" sz="1600" b="1" dirty="0"/>
            <a:t>상일동</a:t>
          </a:r>
          <a:r>
            <a:rPr lang="en-US" altLang="ko-KR" sz="1600" b="1" dirty="0"/>
            <a:t>~</a:t>
          </a:r>
          <a:r>
            <a:rPr lang="en-US" sz="1600" b="1" dirty="0"/>
            <a:t> </a:t>
          </a:r>
          <a:r>
            <a:rPr lang="ko-KR" sz="1600" b="1" dirty="0"/>
            <a:t>군자</a:t>
          </a:r>
          <a:r>
            <a:rPr lang="en-US" altLang="ko-KR" sz="1600" b="1" dirty="0"/>
            <a:t>~</a:t>
          </a:r>
          <a:r>
            <a:rPr lang="ko-KR" sz="1600" b="1" dirty="0"/>
            <a:t>숭실대입구</a:t>
          </a:r>
          <a:r>
            <a:rPr lang="en-US" sz="1600" b="1" dirty="0"/>
            <a:t>)</a:t>
          </a:r>
          <a:r>
            <a:rPr lang="ko-KR" sz="1600" b="1" dirty="0"/>
            <a:t>만을 대상으로 분석</a:t>
          </a:r>
          <a:endParaRPr lang="en-US" sz="1600" dirty="0"/>
        </a:p>
      </dgm:t>
    </dgm:pt>
    <dgm:pt modelId="{B1E55EBA-6BD1-4FEB-AE25-7A92D3B7AA27}" type="parTrans" cxnId="{1CA89F63-AE95-4536-B562-505303D3947E}">
      <dgm:prSet/>
      <dgm:spPr/>
      <dgm:t>
        <a:bodyPr/>
        <a:lstStyle/>
        <a:p>
          <a:endParaRPr lang="en-US"/>
        </a:p>
      </dgm:t>
    </dgm:pt>
    <dgm:pt modelId="{ED45615C-BF57-42BF-9614-6DB3D7127DAE}" type="sibTrans" cxnId="{1CA89F63-AE95-4536-B562-505303D3947E}">
      <dgm:prSet/>
      <dgm:spPr/>
      <dgm:t>
        <a:bodyPr/>
        <a:lstStyle/>
        <a:p>
          <a:endParaRPr lang="en-US"/>
        </a:p>
      </dgm:t>
    </dgm:pt>
    <dgm:pt modelId="{CEC7EF8E-248C-471F-9F56-2527E989D3F9}" type="pres">
      <dgm:prSet presAssocID="{6E3DC314-5DDA-49FA-A16C-208E10F3A1B3}" presName="Name0" presStyleCnt="0">
        <dgm:presLayoutVars>
          <dgm:dir/>
          <dgm:resizeHandles/>
        </dgm:presLayoutVars>
      </dgm:prSet>
      <dgm:spPr/>
    </dgm:pt>
    <dgm:pt modelId="{A5326CFB-BBA0-4F26-92AF-8AA7E0F1A0AA}" type="pres">
      <dgm:prSet presAssocID="{D04910D7-A7C6-4C74-81AC-988AF6A775FB}" presName="compNode" presStyleCnt="0"/>
      <dgm:spPr/>
    </dgm:pt>
    <dgm:pt modelId="{A84D093E-D60D-4F9D-A090-3EE25DB00E89}" type="pres">
      <dgm:prSet presAssocID="{D04910D7-A7C6-4C74-81AC-988AF6A775FB}" presName="dummyConnPt" presStyleCnt="0"/>
      <dgm:spPr/>
    </dgm:pt>
    <dgm:pt modelId="{7D3D564E-C5BF-4677-BEBC-BA9594424865}" type="pres">
      <dgm:prSet presAssocID="{D04910D7-A7C6-4C74-81AC-988AF6A775FB}" presName="node" presStyleLbl="node1" presStyleIdx="0" presStyleCnt="2">
        <dgm:presLayoutVars>
          <dgm:bulletEnabled val="1"/>
        </dgm:presLayoutVars>
      </dgm:prSet>
      <dgm:spPr/>
    </dgm:pt>
    <dgm:pt modelId="{4CEF8FB8-46F6-48C8-9487-E5CB9A163BCF}" type="pres">
      <dgm:prSet presAssocID="{3DCD18BC-2F11-409B-B0E2-1FDADF3BE214}" presName="sibTrans" presStyleLbl="bgSibTrans2D1" presStyleIdx="0" presStyleCnt="1"/>
      <dgm:spPr/>
    </dgm:pt>
    <dgm:pt modelId="{FC6DBBC4-B1BA-4EB1-A14D-CABCAE7DDA39}" type="pres">
      <dgm:prSet presAssocID="{F92DC0C6-E0B0-4BB3-965E-B1A8B5CF4C9E}" presName="compNode" presStyleCnt="0"/>
      <dgm:spPr/>
    </dgm:pt>
    <dgm:pt modelId="{6217363B-6030-4030-ACD0-56C57F28750F}" type="pres">
      <dgm:prSet presAssocID="{F92DC0C6-E0B0-4BB3-965E-B1A8B5CF4C9E}" presName="dummyConnPt" presStyleCnt="0"/>
      <dgm:spPr/>
    </dgm:pt>
    <dgm:pt modelId="{B97793C3-CB26-4514-8095-E8754EE9076E}" type="pres">
      <dgm:prSet presAssocID="{F92DC0C6-E0B0-4BB3-965E-B1A8B5CF4C9E}" presName="node" presStyleLbl="node1" presStyleIdx="1" presStyleCnt="2">
        <dgm:presLayoutVars>
          <dgm:bulletEnabled val="1"/>
        </dgm:presLayoutVars>
      </dgm:prSet>
      <dgm:spPr/>
    </dgm:pt>
  </dgm:ptLst>
  <dgm:cxnLst>
    <dgm:cxn modelId="{8491B500-56A0-4E5A-9B99-B6430E3C9B87}" type="presOf" srcId="{F92DC0C6-E0B0-4BB3-965E-B1A8B5CF4C9E}" destId="{B97793C3-CB26-4514-8095-E8754EE9076E}" srcOrd="0" destOrd="0" presId="urn:microsoft.com/office/officeart/2005/8/layout/bProcess4"/>
    <dgm:cxn modelId="{897B741F-2899-4288-A8CC-77F6D345189C}" type="presOf" srcId="{6E3DC314-5DDA-49FA-A16C-208E10F3A1B3}" destId="{CEC7EF8E-248C-471F-9F56-2527E989D3F9}" srcOrd="0" destOrd="0" presId="urn:microsoft.com/office/officeart/2005/8/layout/bProcess4"/>
    <dgm:cxn modelId="{1CA89F63-AE95-4536-B562-505303D3947E}" srcId="{6E3DC314-5DDA-49FA-A16C-208E10F3A1B3}" destId="{F92DC0C6-E0B0-4BB3-965E-B1A8B5CF4C9E}" srcOrd="1" destOrd="0" parTransId="{B1E55EBA-6BD1-4FEB-AE25-7A92D3B7AA27}" sibTransId="{ED45615C-BF57-42BF-9614-6DB3D7127DAE}"/>
    <dgm:cxn modelId="{5DE69D51-D4B4-44D6-86DF-A034C8C8244C}" srcId="{6E3DC314-5DDA-49FA-A16C-208E10F3A1B3}" destId="{D04910D7-A7C6-4C74-81AC-988AF6A775FB}" srcOrd="0" destOrd="0" parTransId="{700933B5-3D54-4440-8AD8-3001B2708BC0}" sibTransId="{3DCD18BC-2F11-409B-B0E2-1FDADF3BE214}"/>
    <dgm:cxn modelId="{287D4C56-BDFF-46A0-973C-46D168C01472}" type="presOf" srcId="{3DCD18BC-2F11-409B-B0E2-1FDADF3BE214}" destId="{4CEF8FB8-46F6-48C8-9487-E5CB9A163BCF}" srcOrd="0" destOrd="0" presId="urn:microsoft.com/office/officeart/2005/8/layout/bProcess4"/>
    <dgm:cxn modelId="{1AF9E6B3-D638-4544-8E08-394C159EDDE0}" type="presOf" srcId="{D04910D7-A7C6-4C74-81AC-988AF6A775FB}" destId="{7D3D564E-C5BF-4677-BEBC-BA9594424865}" srcOrd="0" destOrd="0" presId="urn:microsoft.com/office/officeart/2005/8/layout/bProcess4"/>
    <dgm:cxn modelId="{30F79CE2-1486-4654-8A86-8675ECCE5F23}" type="presParOf" srcId="{CEC7EF8E-248C-471F-9F56-2527E989D3F9}" destId="{A5326CFB-BBA0-4F26-92AF-8AA7E0F1A0AA}" srcOrd="0" destOrd="0" presId="urn:microsoft.com/office/officeart/2005/8/layout/bProcess4"/>
    <dgm:cxn modelId="{D4C07BDB-15B5-4509-95E8-F629A8518D51}" type="presParOf" srcId="{A5326CFB-BBA0-4F26-92AF-8AA7E0F1A0AA}" destId="{A84D093E-D60D-4F9D-A090-3EE25DB00E89}" srcOrd="0" destOrd="0" presId="urn:microsoft.com/office/officeart/2005/8/layout/bProcess4"/>
    <dgm:cxn modelId="{B88CF419-E633-4517-8D55-9FF0102FDF5D}" type="presParOf" srcId="{A5326CFB-BBA0-4F26-92AF-8AA7E0F1A0AA}" destId="{7D3D564E-C5BF-4677-BEBC-BA9594424865}" srcOrd="1" destOrd="0" presId="urn:microsoft.com/office/officeart/2005/8/layout/bProcess4"/>
    <dgm:cxn modelId="{72BCC5A7-01EC-4CFB-A842-949770E9A6EE}" type="presParOf" srcId="{CEC7EF8E-248C-471F-9F56-2527E989D3F9}" destId="{4CEF8FB8-46F6-48C8-9487-E5CB9A163BCF}" srcOrd="1" destOrd="0" presId="urn:microsoft.com/office/officeart/2005/8/layout/bProcess4"/>
    <dgm:cxn modelId="{AC128E28-654E-48EB-ACF5-495CD2214520}" type="presParOf" srcId="{CEC7EF8E-248C-471F-9F56-2527E989D3F9}" destId="{FC6DBBC4-B1BA-4EB1-A14D-CABCAE7DDA39}" srcOrd="2" destOrd="0" presId="urn:microsoft.com/office/officeart/2005/8/layout/bProcess4"/>
    <dgm:cxn modelId="{6803D315-FC5A-4082-BD38-1F90D5908A3E}" type="presParOf" srcId="{FC6DBBC4-B1BA-4EB1-A14D-CABCAE7DDA39}" destId="{6217363B-6030-4030-ACD0-56C57F28750F}" srcOrd="0" destOrd="0" presId="urn:microsoft.com/office/officeart/2005/8/layout/bProcess4"/>
    <dgm:cxn modelId="{9425FB74-4719-4A45-9D5D-DCDCF6F6AABC}" type="presParOf" srcId="{FC6DBBC4-B1BA-4EB1-A14D-CABCAE7DDA39}" destId="{B97793C3-CB26-4514-8095-E8754EE9076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9046F8-0362-4289-93E5-86B5B6A02B3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488C7D-901E-4F8F-81E8-FF13468DE3E9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1. Business Understanding : 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목적과 요구사항을 이해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A3C1FD2-797E-403A-97E4-4B01CEDD9CCE}" type="parTrans" cxnId="{5C8262D2-E5E1-45F2-9D2B-5E01FD295BB2}">
      <dgm:prSet/>
      <dgm:spPr/>
      <dgm:t>
        <a:bodyPr/>
        <a:lstStyle/>
        <a:p>
          <a:endParaRPr lang="en-US"/>
        </a:p>
      </dgm:t>
    </dgm:pt>
    <dgm:pt modelId="{27BBF0E0-D97A-4F68-99AE-E156E29CEB15}" type="sibTrans" cxnId="{5C8262D2-E5E1-45F2-9D2B-5E01FD295BB2}">
      <dgm:prSet/>
      <dgm:spPr/>
      <dgm:t>
        <a:bodyPr/>
        <a:lstStyle/>
        <a:p>
          <a:endParaRPr lang="en-US"/>
        </a:p>
      </dgm:t>
    </dgm:pt>
    <dgm:pt modelId="{86129F62-9964-4C3A-AC46-A6CC2AF442B2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2. Data Understanding : 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분석을 위한 데이터를 수집하고 데이터 속성을 이해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BF8D8A2-EB60-455B-9A5F-BD3142F03690}" type="parTrans" cxnId="{B01A0EFE-7858-410A-91FE-DB8454BA18DD}">
      <dgm:prSet/>
      <dgm:spPr/>
      <dgm:t>
        <a:bodyPr/>
        <a:lstStyle/>
        <a:p>
          <a:endParaRPr lang="en-US"/>
        </a:p>
      </dgm:t>
    </dgm:pt>
    <dgm:pt modelId="{4E279966-B650-4C05-A918-7B9BF5FF0602}" type="sibTrans" cxnId="{B01A0EFE-7858-410A-91FE-DB8454BA18DD}">
      <dgm:prSet/>
      <dgm:spPr/>
      <dgm:t>
        <a:bodyPr/>
        <a:lstStyle/>
        <a:p>
          <a:endParaRPr lang="en-US"/>
        </a:p>
      </dgm:t>
    </dgm:pt>
    <dgm:pt modelId="{E8486E22-4D61-4CF1-901B-ED79B9982DE7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3. Data Preparation : 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전처리를 통해 분석용 데이터셋 확보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9938BC-2732-4AEB-86A0-AF416181004B}" type="parTrans" cxnId="{04A45D66-7E86-4B23-A276-65359146BDD3}">
      <dgm:prSet/>
      <dgm:spPr/>
      <dgm:t>
        <a:bodyPr/>
        <a:lstStyle/>
        <a:p>
          <a:endParaRPr lang="en-US"/>
        </a:p>
      </dgm:t>
    </dgm:pt>
    <dgm:pt modelId="{FA34022D-4D7E-4C10-8570-92D76B844B4A}" type="sibTrans" cxnId="{04A45D66-7E86-4B23-A276-65359146BDD3}">
      <dgm:prSet/>
      <dgm:spPr/>
      <dgm:t>
        <a:bodyPr/>
        <a:lstStyle/>
        <a:p>
          <a:endParaRPr lang="en-US"/>
        </a:p>
      </dgm:t>
    </dgm:pt>
    <dgm:pt modelId="{752040C6-A2E7-4ABB-ABFF-2988B56EAFAE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4. Data Analysis &amp;</a:t>
          </a:r>
        </a:p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Visualization : </a:t>
          </a:r>
        </a:p>
        <a:p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 유형을 고려한 분석</a:t>
          </a:r>
          <a:r>
            <a: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및 분석 결과 시각화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7389AAF-BE16-4539-9322-3F3B83F3151B}" type="parTrans" cxnId="{0B0DFDAD-EC7B-44A9-BD03-D8C43E13056F}">
      <dgm:prSet/>
      <dgm:spPr/>
      <dgm:t>
        <a:bodyPr/>
        <a:lstStyle/>
        <a:p>
          <a:endParaRPr lang="en-US"/>
        </a:p>
      </dgm:t>
    </dgm:pt>
    <dgm:pt modelId="{FDD81E09-7049-4476-A750-BA9C194D8D4D}" type="sibTrans" cxnId="{0B0DFDAD-EC7B-44A9-BD03-D8C43E13056F}">
      <dgm:prSet/>
      <dgm:spPr/>
      <dgm:t>
        <a:bodyPr/>
        <a:lstStyle/>
        <a:p>
          <a:endParaRPr lang="en-US"/>
        </a:p>
      </dgm:t>
    </dgm:pt>
    <dgm:pt modelId="{E1292C9B-A181-4B66-B9AD-6DFC9FBFF71C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5. Evaluation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endParaRPr lang="en-US" altLang="ko-KR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분석 결과 데이터에 대한 객관적인 검증과 평가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C657390-3049-4A22-9E97-20DDE33E62C4}" type="parTrans" cxnId="{C41FC7A2-B245-42D3-AAF1-B8C617A92D4B}">
      <dgm:prSet/>
      <dgm:spPr/>
      <dgm:t>
        <a:bodyPr/>
        <a:lstStyle/>
        <a:p>
          <a:endParaRPr lang="en-US"/>
        </a:p>
      </dgm:t>
    </dgm:pt>
    <dgm:pt modelId="{BA5EF351-C480-4788-A791-E83191C0B362}" type="sibTrans" cxnId="{C41FC7A2-B245-42D3-AAF1-B8C617A92D4B}">
      <dgm:prSet/>
      <dgm:spPr/>
      <dgm:t>
        <a:bodyPr/>
        <a:lstStyle/>
        <a:p>
          <a:endParaRPr lang="en-US"/>
        </a:p>
      </dgm:t>
    </dgm:pt>
    <dgm:pt modelId="{22DC8915-4D0C-43D4-A5DF-B43AB0BE3C9B}" type="pres">
      <dgm:prSet presAssocID="{2F9046F8-0362-4289-93E5-86B5B6A02B36}" presName="Name0" presStyleCnt="0">
        <dgm:presLayoutVars>
          <dgm:dir/>
          <dgm:resizeHandles val="exact"/>
        </dgm:presLayoutVars>
      </dgm:prSet>
      <dgm:spPr/>
    </dgm:pt>
    <dgm:pt modelId="{9B045B53-3CDD-4F25-AC1F-D4B90AAD6CC9}" type="pres">
      <dgm:prSet presAssocID="{F7488C7D-901E-4F8F-81E8-FF13468DE3E9}" presName="node" presStyleLbl="node1" presStyleIdx="0" presStyleCnt="5" custLinFactNeighborX="-14133" custLinFactNeighborY="-2005">
        <dgm:presLayoutVars>
          <dgm:bulletEnabled val="1"/>
        </dgm:presLayoutVars>
      </dgm:prSet>
      <dgm:spPr/>
    </dgm:pt>
    <dgm:pt modelId="{F6ACF292-2A17-44D8-A042-8093E117149E}" type="pres">
      <dgm:prSet presAssocID="{27BBF0E0-D97A-4F68-99AE-E156E29CEB15}" presName="sibTrans" presStyleLbl="sibTrans1D1" presStyleIdx="0" presStyleCnt="4"/>
      <dgm:spPr/>
    </dgm:pt>
    <dgm:pt modelId="{F0E63861-DF15-4B5D-8A26-5B3D024875D4}" type="pres">
      <dgm:prSet presAssocID="{27BBF0E0-D97A-4F68-99AE-E156E29CEB15}" presName="connectorText" presStyleLbl="sibTrans1D1" presStyleIdx="0" presStyleCnt="4"/>
      <dgm:spPr/>
    </dgm:pt>
    <dgm:pt modelId="{C0838D71-7451-419A-A73D-1E64FC16D0DF}" type="pres">
      <dgm:prSet presAssocID="{86129F62-9964-4C3A-AC46-A6CC2AF442B2}" presName="node" presStyleLbl="node1" presStyleIdx="1" presStyleCnt="5">
        <dgm:presLayoutVars>
          <dgm:bulletEnabled val="1"/>
        </dgm:presLayoutVars>
      </dgm:prSet>
      <dgm:spPr/>
    </dgm:pt>
    <dgm:pt modelId="{E917646A-C0B0-43A6-A04A-A949D2AF0D18}" type="pres">
      <dgm:prSet presAssocID="{4E279966-B650-4C05-A918-7B9BF5FF0602}" presName="sibTrans" presStyleLbl="sibTrans1D1" presStyleIdx="1" presStyleCnt="4"/>
      <dgm:spPr/>
    </dgm:pt>
    <dgm:pt modelId="{0C4E9907-BD96-4306-9B34-F3430CF5EF97}" type="pres">
      <dgm:prSet presAssocID="{4E279966-B650-4C05-A918-7B9BF5FF0602}" presName="connectorText" presStyleLbl="sibTrans1D1" presStyleIdx="1" presStyleCnt="4"/>
      <dgm:spPr/>
    </dgm:pt>
    <dgm:pt modelId="{8A853C7F-71A5-4487-8175-4715330742B0}" type="pres">
      <dgm:prSet presAssocID="{E8486E22-4D61-4CF1-901B-ED79B9982DE7}" presName="node" presStyleLbl="node1" presStyleIdx="2" presStyleCnt="5">
        <dgm:presLayoutVars>
          <dgm:bulletEnabled val="1"/>
        </dgm:presLayoutVars>
      </dgm:prSet>
      <dgm:spPr/>
    </dgm:pt>
    <dgm:pt modelId="{CC0FB4FF-F58F-42F7-9E88-B2E64D269A03}" type="pres">
      <dgm:prSet presAssocID="{FA34022D-4D7E-4C10-8570-92D76B844B4A}" presName="sibTrans" presStyleLbl="sibTrans1D1" presStyleIdx="2" presStyleCnt="4"/>
      <dgm:spPr/>
    </dgm:pt>
    <dgm:pt modelId="{69142FBC-0EB6-4B94-B6A7-F3A2C76D87BF}" type="pres">
      <dgm:prSet presAssocID="{FA34022D-4D7E-4C10-8570-92D76B844B4A}" presName="connectorText" presStyleLbl="sibTrans1D1" presStyleIdx="2" presStyleCnt="4"/>
      <dgm:spPr/>
    </dgm:pt>
    <dgm:pt modelId="{5EC3E40F-FC7A-4249-8BBF-4240C1CAE84F}" type="pres">
      <dgm:prSet presAssocID="{752040C6-A2E7-4ABB-ABFF-2988B56EAFAE}" presName="node" presStyleLbl="node1" presStyleIdx="3" presStyleCnt="5">
        <dgm:presLayoutVars>
          <dgm:bulletEnabled val="1"/>
        </dgm:presLayoutVars>
      </dgm:prSet>
      <dgm:spPr/>
    </dgm:pt>
    <dgm:pt modelId="{26A63266-34BF-409E-8BAB-DAF3B7196AD8}" type="pres">
      <dgm:prSet presAssocID="{FDD81E09-7049-4476-A750-BA9C194D8D4D}" presName="sibTrans" presStyleLbl="sibTrans1D1" presStyleIdx="3" presStyleCnt="4"/>
      <dgm:spPr/>
    </dgm:pt>
    <dgm:pt modelId="{2240B9B6-6290-418D-A85D-8DD8F5CF13BB}" type="pres">
      <dgm:prSet presAssocID="{FDD81E09-7049-4476-A750-BA9C194D8D4D}" presName="connectorText" presStyleLbl="sibTrans1D1" presStyleIdx="3" presStyleCnt="4"/>
      <dgm:spPr/>
    </dgm:pt>
    <dgm:pt modelId="{70C2DCB4-D59E-4A59-8392-FF9F067BD4B3}" type="pres">
      <dgm:prSet presAssocID="{E1292C9B-A181-4B66-B9AD-6DFC9FBFF71C}" presName="node" presStyleLbl="node1" presStyleIdx="4" presStyleCnt="5">
        <dgm:presLayoutVars>
          <dgm:bulletEnabled val="1"/>
        </dgm:presLayoutVars>
      </dgm:prSet>
      <dgm:spPr/>
    </dgm:pt>
  </dgm:ptLst>
  <dgm:cxnLst>
    <dgm:cxn modelId="{0B67E418-3416-4808-B2C9-69A1514D9E5E}" type="presOf" srcId="{E1292C9B-A181-4B66-B9AD-6DFC9FBFF71C}" destId="{70C2DCB4-D59E-4A59-8392-FF9F067BD4B3}" srcOrd="0" destOrd="0" presId="urn:microsoft.com/office/officeart/2016/7/layout/RepeatingBendingProcessNew"/>
    <dgm:cxn modelId="{5C528A26-9743-4165-8AD0-645FFBBCDA99}" type="presOf" srcId="{FDD81E09-7049-4476-A750-BA9C194D8D4D}" destId="{2240B9B6-6290-418D-A85D-8DD8F5CF13BB}" srcOrd="1" destOrd="0" presId="urn:microsoft.com/office/officeart/2016/7/layout/RepeatingBendingProcessNew"/>
    <dgm:cxn modelId="{F268FA2C-857C-4DD1-8985-4461EE155B03}" type="presOf" srcId="{752040C6-A2E7-4ABB-ABFF-2988B56EAFAE}" destId="{5EC3E40F-FC7A-4249-8BBF-4240C1CAE84F}" srcOrd="0" destOrd="0" presId="urn:microsoft.com/office/officeart/2016/7/layout/RepeatingBendingProcessNew"/>
    <dgm:cxn modelId="{6B9D472E-DF0E-4F50-829A-8707DF5A80C3}" type="presOf" srcId="{27BBF0E0-D97A-4F68-99AE-E156E29CEB15}" destId="{F0E63861-DF15-4B5D-8A26-5B3D024875D4}" srcOrd="1" destOrd="0" presId="urn:microsoft.com/office/officeart/2016/7/layout/RepeatingBendingProcessNew"/>
    <dgm:cxn modelId="{BE24F834-2665-445A-BBD7-718D9DF28A76}" type="presOf" srcId="{27BBF0E0-D97A-4F68-99AE-E156E29CEB15}" destId="{F6ACF292-2A17-44D8-A042-8093E117149E}" srcOrd="0" destOrd="0" presId="urn:microsoft.com/office/officeart/2016/7/layout/RepeatingBendingProcessNew"/>
    <dgm:cxn modelId="{D6911A40-D8AD-4AF5-BA44-4897FB42AABF}" type="presOf" srcId="{86129F62-9964-4C3A-AC46-A6CC2AF442B2}" destId="{C0838D71-7451-419A-A73D-1E64FC16D0DF}" srcOrd="0" destOrd="0" presId="urn:microsoft.com/office/officeart/2016/7/layout/RepeatingBendingProcessNew"/>
    <dgm:cxn modelId="{8C901761-0999-4CE4-A525-E9EDC8381CBB}" type="presOf" srcId="{FA34022D-4D7E-4C10-8570-92D76B844B4A}" destId="{CC0FB4FF-F58F-42F7-9E88-B2E64D269A03}" srcOrd="0" destOrd="0" presId="urn:microsoft.com/office/officeart/2016/7/layout/RepeatingBendingProcessNew"/>
    <dgm:cxn modelId="{04A45D66-7E86-4B23-A276-65359146BDD3}" srcId="{2F9046F8-0362-4289-93E5-86B5B6A02B36}" destId="{E8486E22-4D61-4CF1-901B-ED79B9982DE7}" srcOrd="2" destOrd="0" parTransId="{4A9938BC-2732-4AEB-86A0-AF416181004B}" sibTransId="{FA34022D-4D7E-4C10-8570-92D76B844B4A}"/>
    <dgm:cxn modelId="{69F21082-C296-4061-AAEB-29BBBF20DD1D}" type="presOf" srcId="{4E279966-B650-4C05-A918-7B9BF5FF0602}" destId="{0C4E9907-BD96-4306-9B34-F3430CF5EF97}" srcOrd="1" destOrd="0" presId="urn:microsoft.com/office/officeart/2016/7/layout/RepeatingBendingProcessNew"/>
    <dgm:cxn modelId="{C41FC7A2-B245-42D3-AAF1-B8C617A92D4B}" srcId="{2F9046F8-0362-4289-93E5-86B5B6A02B36}" destId="{E1292C9B-A181-4B66-B9AD-6DFC9FBFF71C}" srcOrd="4" destOrd="0" parTransId="{3C657390-3049-4A22-9E97-20DDE33E62C4}" sibTransId="{BA5EF351-C480-4788-A791-E83191C0B362}"/>
    <dgm:cxn modelId="{0B0DFDAD-EC7B-44A9-BD03-D8C43E13056F}" srcId="{2F9046F8-0362-4289-93E5-86B5B6A02B36}" destId="{752040C6-A2E7-4ABB-ABFF-2988B56EAFAE}" srcOrd="3" destOrd="0" parTransId="{F7389AAF-BE16-4539-9322-3F3B83F3151B}" sibTransId="{FDD81E09-7049-4476-A750-BA9C194D8D4D}"/>
    <dgm:cxn modelId="{769BAFBA-3579-499F-8A02-AD5EF2252935}" type="presOf" srcId="{4E279966-B650-4C05-A918-7B9BF5FF0602}" destId="{E917646A-C0B0-43A6-A04A-A949D2AF0D18}" srcOrd="0" destOrd="0" presId="urn:microsoft.com/office/officeart/2016/7/layout/RepeatingBendingProcessNew"/>
    <dgm:cxn modelId="{5CEAD7CF-5DE7-4B8A-8A01-9F16EAB78755}" type="presOf" srcId="{E8486E22-4D61-4CF1-901B-ED79B9982DE7}" destId="{8A853C7F-71A5-4487-8175-4715330742B0}" srcOrd="0" destOrd="0" presId="urn:microsoft.com/office/officeart/2016/7/layout/RepeatingBendingProcessNew"/>
    <dgm:cxn modelId="{5C8262D2-E5E1-45F2-9D2B-5E01FD295BB2}" srcId="{2F9046F8-0362-4289-93E5-86B5B6A02B36}" destId="{F7488C7D-901E-4F8F-81E8-FF13468DE3E9}" srcOrd="0" destOrd="0" parTransId="{DA3C1FD2-797E-403A-97E4-4B01CEDD9CCE}" sibTransId="{27BBF0E0-D97A-4F68-99AE-E156E29CEB15}"/>
    <dgm:cxn modelId="{A7C666D5-D05C-45E7-96E5-697C9707B22A}" type="presOf" srcId="{FA34022D-4D7E-4C10-8570-92D76B844B4A}" destId="{69142FBC-0EB6-4B94-B6A7-F3A2C76D87BF}" srcOrd="1" destOrd="0" presId="urn:microsoft.com/office/officeart/2016/7/layout/RepeatingBendingProcessNew"/>
    <dgm:cxn modelId="{BFAB0DF1-436A-4BB7-B9E7-85AFAA0774B6}" type="presOf" srcId="{2F9046F8-0362-4289-93E5-86B5B6A02B36}" destId="{22DC8915-4D0C-43D4-A5DF-B43AB0BE3C9B}" srcOrd="0" destOrd="0" presId="urn:microsoft.com/office/officeart/2016/7/layout/RepeatingBendingProcessNew"/>
    <dgm:cxn modelId="{6D45BAF8-C39C-46AA-A1A0-82AD680B69DB}" type="presOf" srcId="{FDD81E09-7049-4476-A750-BA9C194D8D4D}" destId="{26A63266-34BF-409E-8BAB-DAF3B7196AD8}" srcOrd="0" destOrd="0" presId="urn:microsoft.com/office/officeart/2016/7/layout/RepeatingBendingProcessNew"/>
    <dgm:cxn modelId="{B01A0EFE-7858-410A-91FE-DB8454BA18DD}" srcId="{2F9046F8-0362-4289-93E5-86B5B6A02B36}" destId="{86129F62-9964-4C3A-AC46-A6CC2AF442B2}" srcOrd="1" destOrd="0" parTransId="{9BF8D8A2-EB60-455B-9A5F-BD3142F03690}" sibTransId="{4E279966-B650-4C05-A918-7B9BF5FF0602}"/>
    <dgm:cxn modelId="{254881FE-B45C-4E85-A832-E162A5FAA36E}" type="presOf" srcId="{F7488C7D-901E-4F8F-81E8-FF13468DE3E9}" destId="{9B045B53-3CDD-4F25-AC1F-D4B90AAD6CC9}" srcOrd="0" destOrd="0" presId="urn:microsoft.com/office/officeart/2016/7/layout/RepeatingBendingProcessNew"/>
    <dgm:cxn modelId="{82383CDA-80AB-4B23-8ECA-81B924120DFD}" type="presParOf" srcId="{22DC8915-4D0C-43D4-A5DF-B43AB0BE3C9B}" destId="{9B045B53-3CDD-4F25-AC1F-D4B90AAD6CC9}" srcOrd="0" destOrd="0" presId="urn:microsoft.com/office/officeart/2016/7/layout/RepeatingBendingProcessNew"/>
    <dgm:cxn modelId="{9B40EB15-8347-4472-BADA-E0EFB2C8626D}" type="presParOf" srcId="{22DC8915-4D0C-43D4-A5DF-B43AB0BE3C9B}" destId="{F6ACF292-2A17-44D8-A042-8093E117149E}" srcOrd="1" destOrd="0" presId="urn:microsoft.com/office/officeart/2016/7/layout/RepeatingBendingProcessNew"/>
    <dgm:cxn modelId="{21E4C52D-18EE-410D-BB13-99A9161243EF}" type="presParOf" srcId="{F6ACF292-2A17-44D8-A042-8093E117149E}" destId="{F0E63861-DF15-4B5D-8A26-5B3D024875D4}" srcOrd="0" destOrd="0" presId="urn:microsoft.com/office/officeart/2016/7/layout/RepeatingBendingProcessNew"/>
    <dgm:cxn modelId="{6FB9AC1E-FC11-4F92-9C6B-0A72748E875A}" type="presParOf" srcId="{22DC8915-4D0C-43D4-A5DF-B43AB0BE3C9B}" destId="{C0838D71-7451-419A-A73D-1E64FC16D0DF}" srcOrd="2" destOrd="0" presId="urn:microsoft.com/office/officeart/2016/7/layout/RepeatingBendingProcessNew"/>
    <dgm:cxn modelId="{8D168EAD-EAFA-4106-A129-762DC4EE62C0}" type="presParOf" srcId="{22DC8915-4D0C-43D4-A5DF-B43AB0BE3C9B}" destId="{E917646A-C0B0-43A6-A04A-A949D2AF0D18}" srcOrd="3" destOrd="0" presId="urn:microsoft.com/office/officeart/2016/7/layout/RepeatingBendingProcessNew"/>
    <dgm:cxn modelId="{2B771B15-89CE-4662-9504-42CD5B7EC2A5}" type="presParOf" srcId="{E917646A-C0B0-43A6-A04A-A949D2AF0D18}" destId="{0C4E9907-BD96-4306-9B34-F3430CF5EF97}" srcOrd="0" destOrd="0" presId="urn:microsoft.com/office/officeart/2016/7/layout/RepeatingBendingProcessNew"/>
    <dgm:cxn modelId="{EC5E23CE-DFEB-4B7F-B8A7-EC06B6C5BE85}" type="presParOf" srcId="{22DC8915-4D0C-43D4-A5DF-B43AB0BE3C9B}" destId="{8A853C7F-71A5-4487-8175-4715330742B0}" srcOrd="4" destOrd="0" presId="urn:microsoft.com/office/officeart/2016/7/layout/RepeatingBendingProcessNew"/>
    <dgm:cxn modelId="{F1033B60-ADCB-49C1-969F-E723AF78AC2C}" type="presParOf" srcId="{22DC8915-4D0C-43D4-A5DF-B43AB0BE3C9B}" destId="{CC0FB4FF-F58F-42F7-9E88-B2E64D269A03}" srcOrd="5" destOrd="0" presId="urn:microsoft.com/office/officeart/2016/7/layout/RepeatingBendingProcessNew"/>
    <dgm:cxn modelId="{375FE960-050A-4C93-B290-B2AE4052E9D3}" type="presParOf" srcId="{CC0FB4FF-F58F-42F7-9E88-B2E64D269A03}" destId="{69142FBC-0EB6-4B94-B6A7-F3A2C76D87BF}" srcOrd="0" destOrd="0" presId="urn:microsoft.com/office/officeart/2016/7/layout/RepeatingBendingProcessNew"/>
    <dgm:cxn modelId="{E170FE79-E093-40B8-A04A-C5013C07B845}" type="presParOf" srcId="{22DC8915-4D0C-43D4-A5DF-B43AB0BE3C9B}" destId="{5EC3E40F-FC7A-4249-8BBF-4240C1CAE84F}" srcOrd="6" destOrd="0" presId="urn:microsoft.com/office/officeart/2016/7/layout/RepeatingBendingProcessNew"/>
    <dgm:cxn modelId="{1630A0A7-0C38-445A-A945-08498BB29E2A}" type="presParOf" srcId="{22DC8915-4D0C-43D4-A5DF-B43AB0BE3C9B}" destId="{26A63266-34BF-409E-8BAB-DAF3B7196AD8}" srcOrd="7" destOrd="0" presId="urn:microsoft.com/office/officeart/2016/7/layout/RepeatingBendingProcessNew"/>
    <dgm:cxn modelId="{03F7DC49-B273-4837-A7B1-E5E95C2A4F6D}" type="presParOf" srcId="{26A63266-34BF-409E-8BAB-DAF3B7196AD8}" destId="{2240B9B6-6290-418D-A85D-8DD8F5CF13BB}" srcOrd="0" destOrd="0" presId="urn:microsoft.com/office/officeart/2016/7/layout/RepeatingBendingProcessNew"/>
    <dgm:cxn modelId="{C5DC0AA8-23D9-4551-87F8-85EBBE19B261}" type="presParOf" srcId="{22DC8915-4D0C-43D4-A5DF-B43AB0BE3C9B}" destId="{70C2DCB4-D59E-4A59-8392-FF9F067BD4B3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3DC314-5DDA-49FA-A16C-208E10F3A1B3}" type="doc">
      <dgm:prSet loTypeId="urn:microsoft.com/office/officeart/2005/8/layout/b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04910D7-A7C6-4C74-81AC-988AF6A775FB}">
      <dgm:prSet custT="1"/>
      <dgm:spPr/>
      <dgm:t>
        <a:bodyPr/>
        <a:lstStyle/>
        <a:p>
          <a:pPr algn="l"/>
          <a:r>
            <a: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* 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본인이 지하철을 이용할 때</a:t>
          </a:r>
          <a:r>
            <a: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좀 더 쾌적하게 이동할 수 있는 시간대를 찾는 것</a:t>
          </a:r>
          <a:r>
            <a:rPr lang="en-US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0933B5-3D54-4440-8AD8-3001B2708BC0}" type="parTrans" cxnId="{5DE69D51-D4B4-44D6-86DF-A034C8C8244C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DCD18BC-2F11-409B-B0E2-1FDADF3BE214}" type="sibTrans" cxnId="{5DE69D51-D4B4-44D6-86DF-A034C8C8244C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2DC0C6-E0B0-4BB3-965E-B1A8B5CF4C9E}">
      <dgm:prSet custT="1"/>
      <dgm:spPr/>
      <dgm:t>
        <a:bodyPr/>
        <a:lstStyle/>
        <a:p>
          <a:pPr algn="just"/>
          <a:r>
            <a:rPr lang="ko-KR" sz="2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프로젝트의 요구사항 </a:t>
          </a:r>
          <a:r>
            <a:rPr lang="en-US" sz="2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sz="2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endParaRPr lang="en-US" altLang="ko-KR" sz="2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algn="l"/>
          <a:r>
            <a: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* 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서울시 지하철의 시간대별</a:t>
          </a:r>
          <a:r>
            <a:rPr lang="en-US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600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역별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승</a:t>
          </a:r>
          <a:r>
            <a:rPr lang="en-US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하차 승객 수 관련 데이터가 필요</a:t>
          </a:r>
          <a:endParaRPr lang="en-US" altLang="ko-KR" sz="16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algn="l"/>
          <a:r>
            <a: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* 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본인의 이동경로를 고려한</a:t>
          </a:r>
          <a:r>
            <a: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역</a:t>
          </a:r>
          <a:r>
            <a:rPr lang="en-US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상일동</a:t>
          </a:r>
          <a:r>
            <a: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~</a:t>
          </a:r>
          <a:r>
            <a:rPr lang="en-US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군자</a:t>
          </a:r>
          <a:r>
            <a: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~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숭실대입구</a:t>
          </a:r>
          <a:r>
            <a:rPr lang="en-US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16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만을 대상으로 분석</a:t>
          </a:r>
          <a:endParaRPr 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1E55EBA-6BD1-4FEB-AE25-7A92D3B7AA27}" type="parTrans" cxnId="{1CA89F63-AE95-4536-B562-505303D3947E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D45615C-BF57-42BF-9614-6DB3D7127DAE}" type="sibTrans" cxnId="{1CA89F63-AE95-4536-B562-505303D3947E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EC7EF8E-248C-471F-9F56-2527E989D3F9}" type="pres">
      <dgm:prSet presAssocID="{6E3DC314-5DDA-49FA-A16C-208E10F3A1B3}" presName="Name0" presStyleCnt="0">
        <dgm:presLayoutVars>
          <dgm:dir/>
          <dgm:resizeHandles/>
        </dgm:presLayoutVars>
      </dgm:prSet>
      <dgm:spPr/>
    </dgm:pt>
    <dgm:pt modelId="{A5326CFB-BBA0-4F26-92AF-8AA7E0F1A0AA}" type="pres">
      <dgm:prSet presAssocID="{D04910D7-A7C6-4C74-81AC-988AF6A775FB}" presName="compNode" presStyleCnt="0"/>
      <dgm:spPr/>
    </dgm:pt>
    <dgm:pt modelId="{A84D093E-D60D-4F9D-A090-3EE25DB00E89}" type="pres">
      <dgm:prSet presAssocID="{D04910D7-A7C6-4C74-81AC-988AF6A775FB}" presName="dummyConnPt" presStyleCnt="0"/>
      <dgm:spPr/>
    </dgm:pt>
    <dgm:pt modelId="{7D3D564E-C5BF-4677-BEBC-BA9594424865}" type="pres">
      <dgm:prSet presAssocID="{D04910D7-A7C6-4C74-81AC-988AF6A775FB}" presName="node" presStyleLbl="node1" presStyleIdx="0" presStyleCnt="2">
        <dgm:presLayoutVars>
          <dgm:bulletEnabled val="1"/>
        </dgm:presLayoutVars>
      </dgm:prSet>
      <dgm:spPr/>
    </dgm:pt>
    <dgm:pt modelId="{4CEF8FB8-46F6-48C8-9487-E5CB9A163BCF}" type="pres">
      <dgm:prSet presAssocID="{3DCD18BC-2F11-409B-B0E2-1FDADF3BE214}" presName="sibTrans" presStyleLbl="bgSibTrans2D1" presStyleIdx="0" presStyleCnt="1"/>
      <dgm:spPr/>
    </dgm:pt>
    <dgm:pt modelId="{FC6DBBC4-B1BA-4EB1-A14D-CABCAE7DDA39}" type="pres">
      <dgm:prSet presAssocID="{F92DC0C6-E0B0-4BB3-965E-B1A8B5CF4C9E}" presName="compNode" presStyleCnt="0"/>
      <dgm:spPr/>
    </dgm:pt>
    <dgm:pt modelId="{6217363B-6030-4030-ACD0-56C57F28750F}" type="pres">
      <dgm:prSet presAssocID="{F92DC0C6-E0B0-4BB3-965E-B1A8B5CF4C9E}" presName="dummyConnPt" presStyleCnt="0"/>
      <dgm:spPr/>
    </dgm:pt>
    <dgm:pt modelId="{B97793C3-CB26-4514-8095-E8754EE9076E}" type="pres">
      <dgm:prSet presAssocID="{F92DC0C6-E0B0-4BB3-965E-B1A8B5CF4C9E}" presName="node" presStyleLbl="node1" presStyleIdx="1" presStyleCnt="2">
        <dgm:presLayoutVars>
          <dgm:bulletEnabled val="1"/>
        </dgm:presLayoutVars>
      </dgm:prSet>
      <dgm:spPr/>
    </dgm:pt>
  </dgm:ptLst>
  <dgm:cxnLst>
    <dgm:cxn modelId="{8491B500-56A0-4E5A-9B99-B6430E3C9B87}" type="presOf" srcId="{F92DC0C6-E0B0-4BB3-965E-B1A8B5CF4C9E}" destId="{B97793C3-CB26-4514-8095-E8754EE9076E}" srcOrd="0" destOrd="0" presId="urn:microsoft.com/office/officeart/2005/8/layout/bProcess4"/>
    <dgm:cxn modelId="{897B741F-2899-4288-A8CC-77F6D345189C}" type="presOf" srcId="{6E3DC314-5DDA-49FA-A16C-208E10F3A1B3}" destId="{CEC7EF8E-248C-471F-9F56-2527E989D3F9}" srcOrd="0" destOrd="0" presId="urn:microsoft.com/office/officeart/2005/8/layout/bProcess4"/>
    <dgm:cxn modelId="{1CA89F63-AE95-4536-B562-505303D3947E}" srcId="{6E3DC314-5DDA-49FA-A16C-208E10F3A1B3}" destId="{F92DC0C6-E0B0-4BB3-965E-B1A8B5CF4C9E}" srcOrd="1" destOrd="0" parTransId="{B1E55EBA-6BD1-4FEB-AE25-7A92D3B7AA27}" sibTransId="{ED45615C-BF57-42BF-9614-6DB3D7127DAE}"/>
    <dgm:cxn modelId="{5DE69D51-D4B4-44D6-86DF-A034C8C8244C}" srcId="{6E3DC314-5DDA-49FA-A16C-208E10F3A1B3}" destId="{D04910D7-A7C6-4C74-81AC-988AF6A775FB}" srcOrd="0" destOrd="0" parTransId="{700933B5-3D54-4440-8AD8-3001B2708BC0}" sibTransId="{3DCD18BC-2F11-409B-B0E2-1FDADF3BE214}"/>
    <dgm:cxn modelId="{287D4C56-BDFF-46A0-973C-46D168C01472}" type="presOf" srcId="{3DCD18BC-2F11-409B-B0E2-1FDADF3BE214}" destId="{4CEF8FB8-46F6-48C8-9487-E5CB9A163BCF}" srcOrd="0" destOrd="0" presId="urn:microsoft.com/office/officeart/2005/8/layout/bProcess4"/>
    <dgm:cxn modelId="{1AF9E6B3-D638-4544-8E08-394C159EDDE0}" type="presOf" srcId="{D04910D7-A7C6-4C74-81AC-988AF6A775FB}" destId="{7D3D564E-C5BF-4677-BEBC-BA9594424865}" srcOrd="0" destOrd="0" presId="urn:microsoft.com/office/officeart/2005/8/layout/bProcess4"/>
    <dgm:cxn modelId="{30F79CE2-1486-4654-8A86-8675ECCE5F23}" type="presParOf" srcId="{CEC7EF8E-248C-471F-9F56-2527E989D3F9}" destId="{A5326CFB-BBA0-4F26-92AF-8AA7E0F1A0AA}" srcOrd="0" destOrd="0" presId="urn:microsoft.com/office/officeart/2005/8/layout/bProcess4"/>
    <dgm:cxn modelId="{D4C07BDB-15B5-4509-95E8-F629A8518D51}" type="presParOf" srcId="{A5326CFB-BBA0-4F26-92AF-8AA7E0F1A0AA}" destId="{A84D093E-D60D-4F9D-A090-3EE25DB00E89}" srcOrd="0" destOrd="0" presId="urn:microsoft.com/office/officeart/2005/8/layout/bProcess4"/>
    <dgm:cxn modelId="{B88CF419-E633-4517-8D55-9FF0102FDF5D}" type="presParOf" srcId="{A5326CFB-BBA0-4F26-92AF-8AA7E0F1A0AA}" destId="{7D3D564E-C5BF-4677-BEBC-BA9594424865}" srcOrd="1" destOrd="0" presId="urn:microsoft.com/office/officeart/2005/8/layout/bProcess4"/>
    <dgm:cxn modelId="{72BCC5A7-01EC-4CFB-A842-949770E9A6EE}" type="presParOf" srcId="{CEC7EF8E-248C-471F-9F56-2527E989D3F9}" destId="{4CEF8FB8-46F6-48C8-9487-E5CB9A163BCF}" srcOrd="1" destOrd="0" presId="urn:microsoft.com/office/officeart/2005/8/layout/bProcess4"/>
    <dgm:cxn modelId="{AC128E28-654E-48EB-ACF5-495CD2214520}" type="presParOf" srcId="{CEC7EF8E-248C-471F-9F56-2527E989D3F9}" destId="{FC6DBBC4-B1BA-4EB1-A14D-CABCAE7DDA39}" srcOrd="2" destOrd="0" presId="urn:microsoft.com/office/officeart/2005/8/layout/bProcess4"/>
    <dgm:cxn modelId="{6803D315-FC5A-4082-BD38-1F90D5908A3E}" type="presParOf" srcId="{FC6DBBC4-B1BA-4EB1-A14D-CABCAE7DDA39}" destId="{6217363B-6030-4030-ACD0-56C57F28750F}" srcOrd="0" destOrd="0" presId="urn:microsoft.com/office/officeart/2005/8/layout/bProcess4"/>
    <dgm:cxn modelId="{9425FB74-4719-4A45-9D5D-DCDCF6F6AABC}" type="presParOf" srcId="{FC6DBBC4-B1BA-4EB1-A14D-CABCAE7DDA39}" destId="{B97793C3-CB26-4514-8095-E8754EE9076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8783C0-D334-4977-9D5B-682A63A8EF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2530DDF-70A5-40B5-8C07-7772DA35DB6B}">
      <dgm:prSet custT="1"/>
      <dgm:spPr/>
      <dgm:t>
        <a:bodyPr/>
        <a:lstStyle/>
        <a:p>
          <a:pPr latinLnBrk="1"/>
          <a:r>
            <a:rPr lang="ko-KR" sz="2400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sz="2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55E6185-7DCC-405B-8BE7-830B46C92D5A}" type="parTrans" cxnId="{9958CB7E-FA44-4E86-A86B-3486DF9E995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7970AF5-7B7E-44C7-A2FE-8A1A0806337B}" type="sibTrans" cxnId="{9958CB7E-FA44-4E86-A86B-3486DF9E995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9E19723-EB2E-45A1-BBF1-671F9AC650B1}">
      <dgm:prSet custT="1"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작업일자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column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은 따로 쓰일 일이 없으니 제거</a:t>
          </a:r>
        </a:p>
      </dgm:t>
    </dgm:pt>
    <dgm:pt modelId="{4272AAED-8618-4B35-98C0-CF6E402714EF}" type="parTrans" cxnId="{206EC911-F635-4CB6-A1C6-E4E72D3840E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0AC073A-B78D-40F8-A1AF-85C39E4E8712}" type="sibTrans" cxnId="{206EC911-F635-4CB6-A1C6-E4E72D3840E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6397D32-6FF6-485F-B91C-D4DB809E7515}">
      <dgm:prSet custT="1"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전체 데이터에서 실제 이동 경로에 해당되는 역만 추출</a:t>
          </a:r>
        </a:p>
      </dgm:t>
    </dgm:pt>
    <dgm:pt modelId="{2DFAA808-DE4D-43A9-B97F-1F688C09B889}" type="parTrans" cxnId="{DBAC38D2-DCC0-41F6-93BE-691E04554EE4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C4CC5B7-E840-4BAF-990B-D14E9C50956D}" type="sibTrans" cxnId="{DBAC38D2-DCC0-41F6-93BE-691E04554EE4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5D0804F-FB74-4281-875F-1106E8B8467C}">
      <dgm:prSet custT="1"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이상치 처리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승객이 이용하는 시간대만을 따진다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B4E0D22-6AC2-408D-AE5D-21B6ABABD97D}" type="parTrans" cxnId="{BC3654AD-6FA1-44B8-A4A3-20C9F6206CE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6D21E22-2DF2-462B-B144-640818098AC8}" type="sibTrans" cxnId="{BC3654AD-6FA1-44B8-A4A3-20C9F6206CE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CD60AD9-8BC5-4F8B-91B5-074413183EDA}">
      <dgm:prSet custT="1"/>
      <dgm:spPr/>
      <dgm:t>
        <a:bodyPr/>
        <a:lstStyle/>
        <a:p>
          <a:pPr latinLnBrk="1">
            <a:buFont typeface="+mj-lt"/>
            <a:buAutoNum type="arabicPeriod"/>
          </a:pP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2020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월부터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2021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12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월까지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년치의 데이터만 추출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코로나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19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로 인한 변동가능성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-&gt; 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코로나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19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와 지하철 이용의 변화</a:t>
          </a:r>
          <a:r>
            <a: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논문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0738E9F-477D-44A8-B4D7-6B0D081B028C}" type="parTrans" cxnId="{B7834C27-C3D1-45A9-A4EE-3E82F71E5416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806A77A-9451-4BF3-A0EE-A9D647856715}" type="sibTrans" cxnId="{B7834C27-C3D1-45A9-A4EE-3E82F71E5416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421BF06-399D-4325-AE89-828AC969DFDF}">
      <dgm:prSet custT="1"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altLang="en-US" sz="2000" b="0" dirty="0">
              <a:latin typeface="맑은 고딕" panose="020B0503020000020004" pitchFamily="50" charset="-127"/>
              <a:ea typeface="맑은 고딕" panose="020B0503020000020004" pitchFamily="50" charset="-127"/>
            </a:rPr>
            <a:t>추출된 지하철역과 사용월을 기준으로 오름차순으로 정렬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DE45493-38E8-42C9-AD61-57226FD25605}" type="parTrans" cxnId="{5145D14A-C1EC-4AAA-BB7E-9B1D0255AD81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5167069-E082-4AA9-A401-B9D967B81E2F}" type="sibTrans" cxnId="{5145D14A-C1EC-4AAA-BB7E-9B1D0255AD81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67D20EB-168C-4E03-B595-E534BA70DBCE}" type="pres">
      <dgm:prSet presAssocID="{0D8783C0-D334-4977-9D5B-682A63A8EFCD}" presName="linear" presStyleCnt="0">
        <dgm:presLayoutVars>
          <dgm:animLvl val="lvl"/>
          <dgm:resizeHandles val="exact"/>
        </dgm:presLayoutVars>
      </dgm:prSet>
      <dgm:spPr/>
    </dgm:pt>
    <dgm:pt modelId="{E8F6DD12-C482-41C0-92AF-E29D81497CDE}" type="pres">
      <dgm:prSet presAssocID="{C2530DDF-70A5-40B5-8C07-7772DA35DB6B}" presName="parentText" presStyleLbl="node1" presStyleIdx="0" presStyleCnt="1" custScaleY="56764" custLinFactNeighborX="15497" custLinFactNeighborY="-9255">
        <dgm:presLayoutVars>
          <dgm:chMax val="0"/>
          <dgm:bulletEnabled val="1"/>
        </dgm:presLayoutVars>
      </dgm:prSet>
      <dgm:spPr/>
    </dgm:pt>
    <dgm:pt modelId="{02ADD9E9-8934-454E-B375-F36AAC4416CD}" type="pres">
      <dgm:prSet presAssocID="{C2530DDF-70A5-40B5-8C07-7772DA35DB6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06EC911-F635-4CB6-A1C6-E4E72D3840E7}" srcId="{C2530DDF-70A5-40B5-8C07-7772DA35DB6B}" destId="{19E19723-EB2E-45A1-BBF1-671F9AC650B1}" srcOrd="0" destOrd="0" parTransId="{4272AAED-8618-4B35-98C0-CF6E402714EF}" sibTransId="{50AC073A-B78D-40F8-A1AF-85C39E4E8712}"/>
    <dgm:cxn modelId="{C7A8BD1A-0A05-46C3-960A-E0EBA27770CB}" type="presOf" srcId="{B6397D32-6FF6-485F-B91C-D4DB809E7515}" destId="{02ADD9E9-8934-454E-B375-F36AAC4416CD}" srcOrd="0" destOrd="1" presId="urn:microsoft.com/office/officeart/2005/8/layout/vList2"/>
    <dgm:cxn modelId="{B7834C27-C3D1-45A9-A4EE-3E82F71E5416}" srcId="{C2530DDF-70A5-40B5-8C07-7772DA35DB6B}" destId="{ACD60AD9-8BC5-4F8B-91B5-074413183EDA}" srcOrd="3" destOrd="0" parTransId="{B0738E9F-477D-44A8-B4D7-6B0D081B028C}" sibTransId="{C806A77A-9451-4BF3-A0EE-A9D647856715}"/>
    <dgm:cxn modelId="{5145D14A-C1EC-4AAA-BB7E-9B1D0255AD81}" srcId="{C2530DDF-70A5-40B5-8C07-7772DA35DB6B}" destId="{4421BF06-399D-4325-AE89-828AC969DFDF}" srcOrd="4" destOrd="0" parTransId="{9DE45493-38E8-42C9-AD61-57226FD25605}" sibTransId="{95167069-E082-4AA9-A401-B9D967B81E2F}"/>
    <dgm:cxn modelId="{01C2DF4A-A6F6-45C5-B705-45DBB2BF46FB}" type="presOf" srcId="{ACD60AD9-8BC5-4F8B-91B5-074413183EDA}" destId="{02ADD9E9-8934-454E-B375-F36AAC4416CD}" srcOrd="0" destOrd="3" presId="urn:microsoft.com/office/officeart/2005/8/layout/vList2"/>
    <dgm:cxn modelId="{CEC78E53-7080-414E-AC66-CD43197067C4}" type="presOf" srcId="{0D8783C0-D334-4977-9D5B-682A63A8EFCD}" destId="{867D20EB-168C-4E03-B595-E534BA70DBCE}" srcOrd="0" destOrd="0" presId="urn:microsoft.com/office/officeart/2005/8/layout/vList2"/>
    <dgm:cxn modelId="{9958CB7E-FA44-4E86-A86B-3486DF9E9957}" srcId="{0D8783C0-D334-4977-9D5B-682A63A8EFCD}" destId="{C2530DDF-70A5-40B5-8C07-7772DA35DB6B}" srcOrd="0" destOrd="0" parTransId="{E55E6185-7DCC-405B-8BE7-830B46C92D5A}" sibTransId="{47970AF5-7B7E-44C7-A2FE-8A1A0806337B}"/>
    <dgm:cxn modelId="{3BD13B9D-FB06-4CFF-B881-7652018AD8DB}" type="presOf" srcId="{19E19723-EB2E-45A1-BBF1-671F9AC650B1}" destId="{02ADD9E9-8934-454E-B375-F36AAC4416CD}" srcOrd="0" destOrd="0" presId="urn:microsoft.com/office/officeart/2005/8/layout/vList2"/>
    <dgm:cxn modelId="{BC3654AD-6FA1-44B8-A4A3-20C9F6206CED}" srcId="{C2530DDF-70A5-40B5-8C07-7772DA35DB6B}" destId="{75D0804F-FB74-4281-875F-1106E8B8467C}" srcOrd="2" destOrd="0" parTransId="{0B4E0D22-6AC2-408D-AE5D-21B6ABABD97D}" sibTransId="{36D21E22-2DF2-462B-B144-640818098AC8}"/>
    <dgm:cxn modelId="{60BF49B8-87C9-464F-9237-229F9E44049E}" type="presOf" srcId="{C2530DDF-70A5-40B5-8C07-7772DA35DB6B}" destId="{E8F6DD12-C482-41C0-92AF-E29D81497CDE}" srcOrd="0" destOrd="0" presId="urn:microsoft.com/office/officeart/2005/8/layout/vList2"/>
    <dgm:cxn modelId="{DBAC38D2-DCC0-41F6-93BE-691E04554EE4}" srcId="{C2530DDF-70A5-40B5-8C07-7772DA35DB6B}" destId="{B6397D32-6FF6-485F-B91C-D4DB809E7515}" srcOrd="1" destOrd="0" parTransId="{2DFAA808-DE4D-43A9-B97F-1F688C09B889}" sibTransId="{6C4CC5B7-E840-4BAF-990B-D14E9C50956D}"/>
    <dgm:cxn modelId="{8C979EDE-70D1-4396-A90A-7C72F252BB90}" type="presOf" srcId="{4421BF06-399D-4325-AE89-828AC969DFDF}" destId="{02ADD9E9-8934-454E-B375-F36AAC4416CD}" srcOrd="0" destOrd="4" presId="urn:microsoft.com/office/officeart/2005/8/layout/vList2"/>
    <dgm:cxn modelId="{38E5B8FB-D1B2-4A73-AECC-FCA0AE3C1605}" type="presOf" srcId="{75D0804F-FB74-4281-875F-1106E8B8467C}" destId="{02ADD9E9-8934-454E-B375-F36AAC4416CD}" srcOrd="0" destOrd="2" presId="urn:microsoft.com/office/officeart/2005/8/layout/vList2"/>
    <dgm:cxn modelId="{925174F5-5EED-4711-878B-3AA3B63072F9}" type="presParOf" srcId="{867D20EB-168C-4E03-B595-E534BA70DBCE}" destId="{E8F6DD12-C482-41C0-92AF-E29D81497CDE}" srcOrd="0" destOrd="0" presId="urn:microsoft.com/office/officeart/2005/8/layout/vList2"/>
    <dgm:cxn modelId="{151F5147-1935-430D-9B0B-D255C0B539CA}" type="presParOf" srcId="{867D20EB-168C-4E03-B595-E534BA70DBCE}" destId="{02ADD9E9-8934-454E-B375-F36AAC4416C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A6C6AA-41F9-47DC-BD1C-AB4036D797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860DDF5-773A-4942-ABD8-D7C67119C582}">
      <dgm:prSet custT="1"/>
      <dgm:spPr/>
      <dgm:t>
        <a:bodyPr/>
        <a:lstStyle/>
        <a:p>
          <a:pPr latinLnBrk="1"/>
          <a:r>
            <a:rPr lang="ko-KR" sz="2400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sz="2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EBED8E-084B-4632-9933-CC258A7A0FC0}" type="parTrans" cxnId="{CA29F806-9845-4571-BC27-027989ED00AE}">
      <dgm:prSet/>
      <dgm:spPr/>
      <dgm:t>
        <a:bodyPr/>
        <a:lstStyle/>
        <a:p>
          <a:pPr latinLnBrk="1"/>
          <a:endParaRPr lang="ko-KR" altLang="en-US"/>
        </a:p>
      </dgm:t>
    </dgm:pt>
    <dgm:pt modelId="{6A2D3584-9115-4762-A5D2-73B43A375130}" type="sibTrans" cxnId="{CA29F806-9845-4571-BC27-027989ED00AE}">
      <dgm:prSet/>
      <dgm:spPr/>
      <dgm:t>
        <a:bodyPr/>
        <a:lstStyle/>
        <a:p>
          <a:pPr latinLnBrk="1"/>
          <a:endParaRPr lang="ko-KR" altLang="en-US"/>
        </a:p>
      </dgm:t>
    </dgm:pt>
    <dgm:pt modelId="{133F3701-17D9-4016-8798-B7BB9B57A09B}">
      <dgm:prSet custT="1"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작업일자 </a:t>
          </a:r>
          <a:r>
            <a:rPr 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column</a:t>
          </a:r>
          <a:r>
            <a:rPr 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은 따로 쓰일 일이 없으니 제거</a:t>
          </a:r>
        </a:p>
      </dgm:t>
    </dgm:pt>
    <dgm:pt modelId="{252FEAAB-3398-4BFB-B212-8706B3BCB8D5}" type="parTrans" cxnId="{2451F90C-D8C1-4DB4-8115-4DA3F4BD8FA5}">
      <dgm:prSet/>
      <dgm:spPr/>
      <dgm:t>
        <a:bodyPr/>
        <a:lstStyle/>
        <a:p>
          <a:pPr latinLnBrk="1"/>
          <a:endParaRPr lang="ko-KR" altLang="en-US"/>
        </a:p>
      </dgm:t>
    </dgm:pt>
    <dgm:pt modelId="{C8FE9F19-A5D4-44F6-AF72-8AFE5DE2CF70}" type="sibTrans" cxnId="{2451F90C-D8C1-4DB4-8115-4DA3F4BD8FA5}">
      <dgm:prSet/>
      <dgm:spPr/>
      <dgm:t>
        <a:bodyPr/>
        <a:lstStyle/>
        <a:p>
          <a:pPr latinLnBrk="1"/>
          <a:endParaRPr lang="ko-KR" altLang="en-US"/>
        </a:p>
      </dgm:t>
    </dgm:pt>
    <dgm:pt modelId="{AC546037-800C-4C16-83CB-4B318B5D2DCB}" type="pres">
      <dgm:prSet presAssocID="{46A6C6AA-41F9-47DC-BD1C-AB4036D797AD}" presName="linear" presStyleCnt="0">
        <dgm:presLayoutVars>
          <dgm:animLvl val="lvl"/>
          <dgm:resizeHandles val="exact"/>
        </dgm:presLayoutVars>
      </dgm:prSet>
      <dgm:spPr/>
    </dgm:pt>
    <dgm:pt modelId="{8E871C3F-1F4F-423C-8817-FAAA4D3D8598}" type="pres">
      <dgm:prSet presAssocID="{4860DDF5-773A-4942-ABD8-D7C67119C582}" presName="parentText" presStyleLbl="node1" presStyleIdx="0" presStyleCnt="1" custScaleY="53023" custLinFactNeighborX="88" custLinFactNeighborY="-90314">
        <dgm:presLayoutVars>
          <dgm:chMax val="0"/>
          <dgm:bulletEnabled val="1"/>
        </dgm:presLayoutVars>
      </dgm:prSet>
      <dgm:spPr/>
    </dgm:pt>
    <dgm:pt modelId="{9FD677E3-329B-46B4-BB69-0C532C2C508F}" type="pres">
      <dgm:prSet presAssocID="{4860DDF5-773A-4942-ABD8-D7C67119C582}" presName="childText" presStyleLbl="revTx" presStyleIdx="0" presStyleCnt="1" custLinFactNeighborX="440" custLinFactNeighborY="-75206">
        <dgm:presLayoutVars>
          <dgm:bulletEnabled val="1"/>
        </dgm:presLayoutVars>
      </dgm:prSet>
      <dgm:spPr/>
    </dgm:pt>
  </dgm:ptLst>
  <dgm:cxnLst>
    <dgm:cxn modelId="{CA29F806-9845-4571-BC27-027989ED00AE}" srcId="{46A6C6AA-41F9-47DC-BD1C-AB4036D797AD}" destId="{4860DDF5-773A-4942-ABD8-D7C67119C582}" srcOrd="0" destOrd="0" parTransId="{3AEBED8E-084B-4632-9933-CC258A7A0FC0}" sibTransId="{6A2D3584-9115-4762-A5D2-73B43A375130}"/>
    <dgm:cxn modelId="{2451F90C-D8C1-4DB4-8115-4DA3F4BD8FA5}" srcId="{4860DDF5-773A-4942-ABD8-D7C67119C582}" destId="{133F3701-17D9-4016-8798-B7BB9B57A09B}" srcOrd="0" destOrd="0" parTransId="{252FEAAB-3398-4BFB-B212-8706B3BCB8D5}" sibTransId="{C8FE9F19-A5D4-44F6-AF72-8AFE5DE2CF70}"/>
    <dgm:cxn modelId="{62EBAB97-71C7-468B-BB11-816148C3B2C0}" type="presOf" srcId="{133F3701-17D9-4016-8798-B7BB9B57A09B}" destId="{9FD677E3-329B-46B4-BB69-0C532C2C508F}" srcOrd="0" destOrd="0" presId="urn:microsoft.com/office/officeart/2005/8/layout/vList2"/>
    <dgm:cxn modelId="{8E34B8CE-7042-42C4-9C54-A08C7F8724B7}" type="presOf" srcId="{4860DDF5-773A-4942-ABD8-D7C67119C582}" destId="{8E871C3F-1F4F-423C-8817-FAAA4D3D8598}" srcOrd="0" destOrd="0" presId="urn:microsoft.com/office/officeart/2005/8/layout/vList2"/>
    <dgm:cxn modelId="{05FA6CCF-4CD6-4E74-87FC-6F11F910AD79}" type="presOf" srcId="{46A6C6AA-41F9-47DC-BD1C-AB4036D797AD}" destId="{AC546037-800C-4C16-83CB-4B318B5D2DCB}" srcOrd="0" destOrd="0" presId="urn:microsoft.com/office/officeart/2005/8/layout/vList2"/>
    <dgm:cxn modelId="{3F2FE5C9-7652-4C29-88A2-22C423DCA97E}" type="presParOf" srcId="{AC546037-800C-4C16-83CB-4B318B5D2DCB}" destId="{8E871C3F-1F4F-423C-8817-FAAA4D3D8598}" srcOrd="0" destOrd="0" presId="urn:microsoft.com/office/officeart/2005/8/layout/vList2"/>
    <dgm:cxn modelId="{33A2F424-C259-45B5-8C58-0FC8A8EB07B3}" type="presParOf" srcId="{AC546037-800C-4C16-83CB-4B318B5D2DCB}" destId="{9FD677E3-329B-46B4-BB69-0C532C2C508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71E600-D70D-43CF-8948-DD677EB8AFC7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5074F30-F3DF-46B0-B5C3-D5BA7CBCDADF}">
      <dgm:prSet/>
      <dgm:spPr/>
      <dgm:t>
        <a:bodyPr/>
        <a:lstStyle/>
        <a:p>
          <a:r>
            <a:rPr lang="ko-KR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 조건</a:t>
          </a:r>
          <a:endParaRPr lang="en-US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0B64F9-D38D-49DF-856F-B79EEFA09DB0}" type="parTrans" cxnId="{DCACD4D4-E6FD-43F3-A9FB-91CE0800138B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CD594F8-FD5A-4C96-87E5-82F5C337F4B2}" type="sibTrans" cxnId="{DCACD4D4-E6FD-43F3-A9FB-91CE0800138B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5BD8B68-1C0D-4935-BAA1-FBEA35BE8BF8}">
      <dgm:prSet/>
      <dgm:spPr/>
      <dgm:t>
        <a:bodyPr/>
        <a:lstStyle/>
        <a:p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2. 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전체 데이터에서 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이동 경로에 해당되는 역만 추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출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상일동역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출발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~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군자역까지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10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개 역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군자역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환승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)~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숭실대입구역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도착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까지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13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개 역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5E01E14F-2827-4784-8C51-78608AAD79C8}" type="parTrans" cxnId="{8CF72189-6BCE-41BF-8C3C-D4B4372F956E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C40FB9-E62D-4600-914B-03EDE86A3A60}" type="sibTrans" cxnId="{8CF72189-6BCE-41BF-8C3C-D4B4372F956E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C316629-8B53-4862-B66D-0C162BD0C2DE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2016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10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월부터 이름이 바뀐 역 존재 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역명을 병기하는 역들이 생김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D724E804-5217-4189-9AFB-76AC4F6AE712}" type="parTrans" cxnId="{6152B2BA-A331-496E-9E50-4B22D716E5DD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7734448-B913-4A47-A7A2-E0730EB99D08}" type="sibTrans" cxnId="{6152B2BA-A331-496E-9E50-4B22D716E5DD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FC8DE3-C4F2-4966-AFAF-7F44FE3F98A5}">
      <dgm:prSet/>
      <dgm:spPr/>
      <dgm:t>
        <a:bodyPr/>
        <a:lstStyle/>
        <a:p>
          <a:r>
            <a:rPr lang="ko-KR">
              <a:latin typeface="맑은 고딕" panose="020B0503020000020004" pitchFamily="50" charset="-127"/>
              <a:ea typeface="맑은 고딕" panose="020B0503020000020004" pitchFamily="50" charset="-127"/>
            </a:rPr>
            <a:t>데이터셋에 병기하는 역이 반영된 역이 있고 그렇지 않은 역이 있음</a:t>
          </a:r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95DA00-49CC-4982-9AD7-90972535F279}" type="parTrans" cxnId="{5C3721D8-8EFB-4C0F-8222-1774AED76D1F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434DBD0-5173-4E6C-BBCC-6B72E2E38789}" type="sibTrans" cxnId="{5C3721D8-8EFB-4C0F-8222-1774AED76D1F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BF9E0AD-3677-40CE-B847-07E02AFA0210}">
      <dgm:prSet/>
      <dgm:spPr/>
      <dgm:t>
        <a:bodyPr/>
        <a:lstStyle/>
        <a:p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따라서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23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개 역을 엑셀로 필터링 후 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일일히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검색해서 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수행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4E21E58-E12A-4507-AFDB-14E18F34B3F7}" type="parTrans" cxnId="{244B16E7-C37E-4DFD-AB36-57FEEFD50600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8F54EF6-F63F-47CD-ACD4-33D02CF1A25D}" type="sibTrans" cxnId="{244B16E7-C37E-4DFD-AB36-57FEEFD50600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B08643A-481F-46CC-8EB2-5987A940D62C}">
      <dgm:prSet/>
      <dgm:spPr/>
      <dgm:t>
        <a:bodyPr/>
        <a:lstStyle/>
        <a:p>
          <a:r>
            <a:rPr lang="ko-KR">
              <a:latin typeface="맑은 고딕" panose="020B0503020000020004" pitchFamily="50" charset="-127"/>
              <a:ea typeface="맑은 고딕" panose="020B0503020000020004" pitchFamily="50" charset="-127"/>
            </a:rPr>
            <a:t>병기하는 역들 </a:t>
          </a:r>
          <a:r>
            <a:rPr lang="en-US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</a:p>
      </dgm:t>
    </dgm:pt>
    <dgm:pt modelId="{B5296CC9-8A7D-486A-92FB-B2EEB097668C}" type="parTrans" cxnId="{25EF11A2-AC9A-4835-80E0-857ECF0D31ED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3D832DB-8F4E-4586-92B2-20D779380DB6}" type="sibTrans" cxnId="{25EF11A2-AC9A-4835-80E0-857ECF0D31ED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B822EFC-E879-40FF-B7BA-99F709813441}">
      <dgm:prSet/>
      <dgm:spPr/>
      <dgm:t>
        <a:bodyPr/>
        <a:lstStyle/>
        <a:p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굽은다리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강동구민회관앞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군자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능동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천호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풍납토성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광나루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장신대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altLang="en-US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아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차산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어린이대공원후문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어린이대공원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세종대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총신대입구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이수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숭실대입구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살피재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C8CBD6DD-F287-4A58-B8E7-959E054E2467}" type="parTrans" cxnId="{45B7D148-FE41-4B76-813C-BE804395E164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B062B31-C781-4278-91D9-DCFD7BEC6DF9}" type="sibTrans" cxnId="{45B7D148-FE41-4B76-813C-BE804395E164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B34318-5ECB-4231-88F4-2B8CCC8D0DA1}">
      <dgm:prSet/>
      <dgm:spPr/>
      <dgm:t>
        <a:bodyPr/>
        <a:lstStyle/>
        <a:p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개 이상 호선이 겹치는 역의 경우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이동경로가 아닌 호선의 경우 </a:t>
          </a:r>
          <a:r>
            <a:rPr lang="ko-KR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제거해야</a:t>
          </a:r>
          <a:r>
            <a:rPr lang="ko-KR" altLang="en-US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함</a:t>
          </a:r>
          <a:r>
            <a: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CF8FEF-817F-4AB9-9722-37529611DB9A}" type="parTrans" cxnId="{E905D869-A6C5-4B85-A798-7964F56EBDCB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CB6BA8C-491D-4F2F-9ABB-72732A0EF9BF}" type="sibTrans" cxnId="{E905D869-A6C5-4B85-A798-7964F56EBDCB}">
      <dgm:prSet/>
      <dgm:spPr/>
      <dgm:t>
        <a:bodyPr/>
        <a:lstStyle/>
        <a:p>
          <a:endParaRPr 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6901ED-D0FC-48A1-9E3D-33ED928FB8D3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이동하지 않는 경로</a:t>
          </a:r>
        </a:p>
      </dgm:t>
    </dgm:pt>
    <dgm:pt modelId="{0A8AEA2B-758C-444A-9D3F-D24D403A6B59}" type="parTrans" cxnId="{E34A0807-76FD-412E-B09D-BB5BC7C10CE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37DB4E-5627-407D-84BC-E42573387541}" type="sibTrans" cxnId="{E34A0807-76FD-412E-B09D-BB5BC7C10CE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8F78DB1-F79D-4247-8593-013759C1BE0B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천호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풍납토성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역 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8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</a:p>
      </dgm:t>
    </dgm:pt>
    <dgm:pt modelId="{0E83A6CF-5153-4D6F-BEED-CE4E74E6CDD1}" type="parTrans" cxnId="{A8673649-4F57-4A67-BD63-3ECF469662D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94449E8-3D1E-475F-8809-07E47D05F568}" type="sibTrans" cxnId="{A8673649-4F57-4A67-BD63-3ECF469662DC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850972-AC73-4C96-83C1-5BF89371BFFA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건대입구역 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</a:p>
      </dgm:t>
    </dgm:pt>
    <dgm:pt modelId="{5AA6CEF3-AD55-46E4-B7FE-26D5B8E04480}" type="parTrans" cxnId="{B87288E6-F869-4DC9-8E7A-2674D328C1B0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2B43930-F303-44AF-BA39-48D26AE6FB4C}" type="sibTrans" cxnId="{B87288E6-F869-4DC9-8E7A-2674D328C1B0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5ADD5F3-C677-4EE3-AAC0-D75CB9CD198C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강남구청역 분당선</a:t>
          </a:r>
        </a:p>
      </dgm:t>
    </dgm:pt>
    <dgm:pt modelId="{86C504C1-FFCE-4A2D-8124-896C2F215B1B}" type="parTrans" cxnId="{C490AC0C-13B3-480B-96BF-08029C10EEB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1F557F9-69F0-4E86-AF43-963F512A3721}" type="sibTrans" cxnId="{C490AC0C-13B3-480B-96BF-08029C10EEB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E50C61-B1A1-43EB-823B-E2E29C80BBCB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고속터미널역 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,9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</a:p>
      </dgm:t>
    </dgm:pt>
    <dgm:pt modelId="{1F1DC43B-BF47-4F44-B481-71786DBD7525}" type="parTrans" cxnId="{C24797C1-6E78-4EF8-9B1E-B23049C0755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28D38F6-DA2D-4A7B-875F-F5CFD0853067}" type="sibTrans" cxnId="{C24797C1-6E78-4EF8-9B1E-B23049C0755D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A10F776-D7DA-4FAF-B630-8D0FB62F6E16}">
      <dgm:prSet/>
      <dgm:spPr/>
      <dgm:t>
        <a:bodyPr/>
        <a:lstStyle/>
        <a:p>
          <a:pPr latinLnBrk="1"/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‘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총신대입구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이수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)’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역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4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</a:p>
      </dgm:t>
    </dgm:pt>
    <dgm:pt modelId="{E021AA60-6C62-43CF-A116-C19CF47A89BB}" type="parTrans" cxnId="{54D792D2-B143-45BF-A423-64DDA03DFB7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ECE8C85-1CB9-4B1D-B6FA-0D3F6FFD377F}" type="sibTrans" cxnId="{54D792D2-B143-45BF-A423-64DDA03DFB7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3A2C27-450A-4DDA-9E9A-2024FE445F48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단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이 경우 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7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호선 역명인 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‘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이수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’</a:t>
          </a:r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와 다르기 때문에 제거할 필요가 없다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1A19534-03BE-4A87-B78D-0456D8423C55}" type="parTrans" cxnId="{17BDFF7D-B912-4DD0-B591-AFDAEA886BE9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0675A0D-0B97-4FE3-A488-FCD877856A1F}" type="sibTrans" cxnId="{17BDFF7D-B912-4DD0-B591-AFDAEA886BE9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9EB362-786D-4BAA-86B4-6FE1571EFF72}" type="pres">
      <dgm:prSet presAssocID="{8971E600-D70D-43CF-8948-DD677EB8AFC7}" presName="Name0" presStyleCnt="0">
        <dgm:presLayoutVars>
          <dgm:dir/>
          <dgm:animLvl val="lvl"/>
          <dgm:resizeHandles val="exact"/>
        </dgm:presLayoutVars>
      </dgm:prSet>
      <dgm:spPr/>
    </dgm:pt>
    <dgm:pt modelId="{76CF5093-D2D4-48D3-BA33-917232E4ED3A}" type="pres">
      <dgm:prSet presAssocID="{85074F30-F3DF-46B0-B5C3-D5BA7CBCDADF}" presName="composite" presStyleCnt="0"/>
      <dgm:spPr/>
    </dgm:pt>
    <dgm:pt modelId="{EE8B867B-77E9-42C4-A18D-43D04F161435}" type="pres">
      <dgm:prSet presAssocID="{85074F30-F3DF-46B0-B5C3-D5BA7CBCDAD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AD17575-0746-4CAB-92EA-DAE83841A73B}" type="pres">
      <dgm:prSet presAssocID="{85074F30-F3DF-46B0-B5C3-D5BA7CBCDADF}" presName="desTx" presStyleLbl="alignAccFollowNode1" presStyleIdx="0" presStyleCnt="3">
        <dgm:presLayoutVars>
          <dgm:bulletEnabled val="1"/>
        </dgm:presLayoutVars>
      </dgm:prSet>
      <dgm:spPr/>
    </dgm:pt>
    <dgm:pt modelId="{4256B1C2-86B2-4925-B62B-0E2C3EAA328C}" type="pres">
      <dgm:prSet presAssocID="{ACD594F8-FD5A-4C96-87E5-82F5C337F4B2}" presName="space" presStyleCnt="0"/>
      <dgm:spPr/>
    </dgm:pt>
    <dgm:pt modelId="{CED337AD-CC88-4B31-A344-846988654D78}" type="pres">
      <dgm:prSet presAssocID="{6C316629-8B53-4862-B66D-0C162BD0C2DE}" presName="composite" presStyleCnt="0"/>
      <dgm:spPr/>
    </dgm:pt>
    <dgm:pt modelId="{C13BF3A0-BEA8-4A69-B413-74067EDD3781}" type="pres">
      <dgm:prSet presAssocID="{6C316629-8B53-4862-B66D-0C162BD0C2D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9BB4250-9976-407D-8325-856437C1BED8}" type="pres">
      <dgm:prSet presAssocID="{6C316629-8B53-4862-B66D-0C162BD0C2DE}" presName="desTx" presStyleLbl="alignAccFollowNode1" presStyleIdx="1" presStyleCnt="3">
        <dgm:presLayoutVars>
          <dgm:bulletEnabled val="1"/>
        </dgm:presLayoutVars>
      </dgm:prSet>
      <dgm:spPr/>
    </dgm:pt>
    <dgm:pt modelId="{2610C307-034E-4081-A669-AFF0C9BFFE36}" type="pres">
      <dgm:prSet presAssocID="{27734448-B913-4A47-A7A2-E0730EB99D08}" presName="space" presStyleCnt="0"/>
      <dgm:spPr/>
    </dgm:pt>
    <dgm:pt modelId="{3A059EF0-11DE-47F7-BCB7-5617EA969706}" type="pres">
      <dgm:prSet presAssocID="{3EB34318-5ECB-4231-88F4-2B8CCC8D0DA1}" presName="composite" presStyleCnt="0"/>
      <dgm:spPr/>
    </dgm:pt>
    <dgm:pt modelId="{74DDD48A-F17E-4CBD-983F-EB0EF53F17FC}" type="pres">
      <dgm:prSet presAssocID="{3EB34318-5ECB-4231-88F4-2B8CCC8D0DA1}" presName="parTx" presStyleLbl="alignNode1" presStyleIdx="2" presStyleCnt="3" custScaleX="101637">
        <dgm:presLayoutVars>
          <dgm:chMax val="0"/>
          <dgm:chPref val="0"/>
          <dgm:bulletEnabled val="1"/>
        </dgm:presLayoutVars>
      </dgm:prSet>
      <dgm:spPr/>
    </dgm:pt>
    <dgm:pt modelId="{0D7BC463-2756-42C5-A1EA-5CF171251A5A}" type="pres">
      <dgm:prSet presAssocID="{3EB34318-5ECB-4231-88F4-2B8CCC8D0DA1}" presName="desTx" presStyleLbl="alignAccFollowNode1" presStyleIdx="2" presStyleCnt="3" custScaleX="102399">
        <dgm:presLayoutVars>
          <dgm:bulletEnabled val="1"/>
        </dgm:presLayoutVars>
      </dgm:prSet>
      <dgm:spPr/>
    </dgm:pt>
  </dgm:ptLst>
  <dgm:cxnLst>
    <dgm:cxn modelId="{E34A0807-76FD-412E-B09D-BB5BC7C10CED}" srcId="{3EB34318-5ECB-4231-88F4-2B8CCC8D0DA1}" destId="{9A6901ED-D0FC-48A1-9E3D-33ED928FB8D3}" srcOrd="0" destOrd="0" parTransId="{0A8AEA2B-758C-444A-9D3F-D24D403A6B59}" sibTransId="{AB37DB4E-5627-407D-84BC-E42573387541}"/>
    <dgm:cxn modelId="{35D7850A-A7C1-4A04-A2C1-83A3D3E9BF7D}" type="presOf" srcId="{95ADD5F3-C677-4EE3-AAC0-D75CB9CD198C}" destId="{0D7BC463-2756-42C5-A1EA-5CF171251A5A}" srcOrd="0" destOrd="3" presId="urn:microsoft.com/office/officeart/2005/8/layout/hList1"/>
    <dgm:cxn modelId="{C490AC0C-13B3-480B-96BF-08029C10EEBD}" srcId="{9A6901ED-D0FC-48A1-9E3D-33ED928FB8D3}" destId="{95ADD5F3-C677-4EE3-AAC0-D75CB9CD198C}" srcOrd="2" destOrd="0" parTransId="{86C504C1-FFCE-4A2D-8124-896C2F215B1B}" sibTransId="{21F557F9-69F0-4E86-AF43-963F512A3721}"/>
    <dgm:cxn modelId="{8FE96B1A-1DAE-4C77-81D2-D74BB9CF5A77}" type="presOf" srcId="{3BF9E0AD-3677-40CE-B847-07E02AFA0210}" destId="{E9BB4250-9976-407D-8325-856437C1BED8}" srcOrd="0" destOrd="1" presId="urn:microsoft.com/office/officeart/2005/8/layout/hList1"/>
    <dgm:cxn modelId="{7B4F3A23-39B2-44D1-8219-08C972DC7BEC}" type="presOf" srcId="{7A3A2C27-450A-4DDA-9E9A-2024FE445F48}" destId="{0D7BC463-2756-42C5-A1EA-5CF171251A5A}" srcOrd="0" destOrd="6" presId="urn:microsoft.com/office/officeart/2005/8/layout/hList1"/>
    <dgm:cxn modelId="{6E627027-2ACF-4F0F-AA03-2A9370EC67A8}" type="presOf" srcId="{85074F30-F3DF-46B0-B5C3-D5BA7CBCDADF}" destId="{EE8B867B-77E9-42C4-A18D-43D04F161435}" srcOrd="0" destOrd="0" presId="urn:microsoft.com/office/officeart/2005/8/layout/hList1"/>
    <dgm:cxn modelId="{5725BB28-5775-4437-82A0-EE569A7BDC9B}" type="presOf" srcId="{0B08643A-481F-46CC-8EB2-5987A940D62C}" destId="{E9BB4250-9976-407D-8325-856437C1BED8}" srcOrd="0" destOrd="2" presId="urn:microsoft.com/office/officeart/2005/8/layout/hList1"/>
    <dgm:cxn modelId="{61116B5C-41AC-4D92-9040-A67E72344F38}" type="presOf" srcId="{EA10F776-D7DA-4FAF-B630-8D0FB62F6E16}" destId="{0D7BC463-2756-42C5-A1EA-5CF171251A5A}" srcOrd="0" destOrd="5" presId="urn:microsoft.com/office/officeart/2005/8/layout/hList1"/>
    <dgm:cxn modelId="{1F65A761-AC2A-4C93-823F-4813493206E5}" type="presOf" srcId="{6C316629-8B53-4862-B66D-0C162BD0C2DE}" destId="{C13BF3A0-BEA8-4A69-B413-74067EDD3781}" srcOrd="0" destOrd="0" presId="urn:microsoft.com/office/officeart/2005/8/layout/hList1"/>
    <dgm:cxn modelId="{45B7D148-FE41-4B76-813C-BE804395E164}" srcId="{0B08643A-481F-46CC-8EB2-5987A940D62C}" destId="{DB822EFC-E879-40FF-B7BA-99F709813441}" srcOrd="0" destOrd="0" parTransId="{C8CBD6DD-F287-4A58-B8E7-959E054E2467}" sibTransId="{6B062B31-C781-4278-91D9-DCFD7BEC6DF9}"/>
    <dgm:cxn modelId="{A8673649-4F57-4A67-BD63-3ECF469662DC}" srcId="{9A6901ED-D0FC-48A1-9E3D-33ED928FB8D3}" destId="{D8F78DB1-F79D-4247-8593-013759C1BE0B}" srcOrd="0" destOrd="0" parTransId="{0E83A6CF-5153-4D6F-BEED-CE4E74E6CDD1}" sibTransId="{B94449E8-3D1E-475F-8809-07E47D05F568}"/>
    <dgm:cxn modelId="{E905D869-A6C5-4B85-A798-7964F56EBDCB}" srcId="{8971E600-D70D-43CF-8948-DD677EB8AFC7}" destId="{3EB34318-5ECB-4231-88F4-2B8CCC8D0DA1}" srcOrd="2" destOrd="0" parTransId="{F4CF8FEF-817F-4AB9-9722-37529611DB9A}" sibTransId="{7CB6BA8C-491D-4F2F-9ABB-72732A0EF9BF}"/>
    <dgm:cxn modelId="{7E13BD4B-4DE7-4D8A-8978-3ECD9D6E9E5A}" type="presOf" srcId="{97850972-AC73-4C96-83C1-5BF89371BFFA}" destId="{0D7BC463-2756-42C5-A1EA-5CF171251A5A}" srcOrd="0" destOrd="2" presId="urn:microsoft.com/office/officeart/2005/8/layout/hList1"/>
    <dgm:cxn modelId="{E575F377-503B-46B3-924C-5E807DE1CA3A}" type="presOf" srcId="{9A6901ED-D0FC-48A1-9E3D-33ED928FB8D3}" destId="{0D7BC463-2756-42C5-A1EA-5CF171251A5A}" srcOrd="0" destOrd="0" presId="urn:microsoft.com/office/officeart/2005/8/layout/hList1"/>
    <dgm:cxn modelId="{17BDFF7D-B912-4DD0-B591-AFDAEA886BE9}" srcId="{EA10F776-D7DA-4FAF-B630-8D0FB62F6E16}" destId="{7A3A2C27-450A-4DDA-9E9A-2024FE445F48}" srcOrd="0" destOrd="0" parTransId="{01A19534-03BE-4A87-B78D-0456D8423C55}" sibTransId="{B0675A0D-0B97-4FE3-A488-FCD877856A1F}"/>
    <dgm:cxn modelId="{8CF72189-6BCE-41BF-8C3C-D4B4372F956E}" srcId="{85074F30-F3DF-46B0-B5C3-D5BA7CBCDADF}" destId="{25BD8B68-1C0D-4935-BAA1-FBEA35BE8BF8}" srcOrd="0" destOrd="0" parTransId="{5E01E14F-2827-4784-8C51-78608AAD79C8}" sibTransId="{D3C40FB9-E62D-4600-914B-03EDE86A3A60}"/>
    <dgm:cxn modelId="{5C8A898D-30AD-48CC-950D-BE60C4A14A24}" type="presOf" srcId="{25BD8B68-1C0D-4935-BAA1-FBEA35BE8BF8}" destId="{EAD17575-0746-4CAB-92EA-DAE83841A73B}" srcOrd="0" destOrd="0" presId="urn:microsoft.com/office/officeart/2005/8/layout/hList1"/>
    <dgm:cxn modelId="{B42D3F92-0601-4993-9C98-43A1F19BB925}" type="presOf" srcId="{3EFC8DE3-C4F2-4966-AFAF-7F44FE3F98A5}" destId="{E9BB4250-9976-407D-8325-856437C1BED8}" srcOrd="0" destOrd="0" presId="urn:microsoft.com/office/officeart/2005/8/layout/hList1"/>
    <dgm:cxn modelId="{25EF11A2-AC9A-4835-80E0-857ECF0D31ED}" srcId="{6C316629-8B53-4862-B66D-0C162BD0C2DE}" destId="{0B08643A-481F-46CC-8EB2-5987A940D62C}" srcOrd="2" destOrd="0" parTransId="{B5296CC9-8A7D-486A-92FB-B2EEB097668C}" sibTransId="{93D832DB-8F4E-4586-92B2-20D779380DB6}"/>
    <dgm:cxn modelId="{A5B1DDB5-045C-4B69-BE46-D930D09AB150}" type="presOf" srcId="{8971E600-D70D-43CF-8948-DD677EB8AFC7}" destId="{269EB362-786D-4BAA-86B4-6FE1571EFF72}" srcOrd="0" destOrd="0" presId="urn:microsoft.com/office/officeart/2005/8/layout/hList1"/>
    <dgm:cxn modelId="{5FCFDDB8-6E69-4F15-BA67-C91BB870762C}" type="presOf" srcId="{DEE50C61-B1A1-43EB-823B-E2E29C80BBCB}" destId="{0D7BC463-2756-42C5-A1EA-5CF171251A5A}" srcOrd="0" destOrd="4" presId="urn:microsoft.com/office/officeart/2005/8/layout/hList1"/>
    <dgm:cxn modelId="{6152B2BA-A331-496E-9E50-4B22D716E5DD}" srcId="{8971E600-D70D-43CF-8948-DD677EB8AFC7}" destId="{6C316629-8B53-4862-B66D-0C162BD0C2DE}" srcOrd="1" destOrd="0" parTransId="{D724E804-5217-4189-9AFB-76AC4F6AE712}" sibTransId="{27734448-B913-4A47-A7A2-E0730EB99D08}"/>
    <dgm:cxn modelId="{C24797C1-6E78-4EF8-9B1E-B23049C0755D}" srcId="{9A6901ED-D0FC-48A1-9E3D-33ED928FB8D3}" destId="{DEE50C61-B1A1-43EB-823B-E2E29C80BBCB}" srcOrd="3" destOrd="0" parTransId="{1F1DC43B-BF47-4F44-B481-71786DBD7525}" sibTransId="{928D38F6-DA2D-4A7B-875F-F5CFD0853067}"/>
    <dgm:cxn modelId="{54D792D2-B143-45BF-A423-64DDA03DFB77}" srcId="{9A6901ED-D0FC-48A1-9E3D-33ED928FB8D3}" destId="{EA10F776-D7DA-4FAF-B630-8D0FB62F6E16}" srcOrd="4" destOrd="0" parTransId="{E021AA60-6C62-43CF-A116-C19CF47A89BB}" sibTransId="{2ECE8C85-1CB9-4B1D-B6FA-0D3F6FFD377F}"/>
    <dgm:cxn modelId="{DCACD4D4-E6FD-43F3-A9FB-91CE0800138B}" srcId="{8971E600-D70D-43CF-8948-DD677EB8AFC7}" destId="{85074F30-F3DF-46B0-B5C3-D5BA7CBCDADF}" srcOrd="0" destOrd="0" parTransId="{E60B64F9-D38D-49DF-856F-B79EEFA09DB0}" sibTransId="{ACD594F8-FD5A-4C96-87E5-82F5C337F4B2}"/>
    <dgm:cxn modelId="{63667DD7-E237-4813-9F3B-23E6D79D2127}" type="presOf" srcId="{D8F78DB1-F79D-4247-8593-013759C1BE0B}" destId="{0D7BC463-2756-42C5-A1EA-5CF171251A5A}" srcOrd="0" destOrd="1" presId="urn:microsoft.com/office/officeart/2005/8/layout/hList1"/>
    <dgm:cxn modelId="{5C3721D8-8EFB-4C0F-8222-1774AED76D1F}" srcId="{6C316629-8B53-4862-B66D-0C162BD0C2DE}" destId="{3EFC8DE3-C4F2-4966-AFAF-7F44FE3F98A5}" srcOrd="0" destOrd="0" parTransId="{E895DA00-49CC-4982-9AD7-90972535F279}" sibTransId="{B434DBD0-5173-4E6C-BBCC-6B72E2E38789}"/>
    <dgm:cxn modelId="{C16FC1DD-0EB6-4E96-B599-A18D1A05926B}" type="presOf" srcId="{DB822EFC-E879-40FF-B7BA-99F709813441}" destId="{E9BB4250-9976-407D-8325-856437C1BED8}" srcOrd="0" destOrd="3" presId="urn:microsoft.com/office/officeart/2005/8/layout/hList1"/>
    <dgm:cxn modelId="{B87288E6-F869-4DC9-8E7A-2674D328C1B0}" srcId="{9A6901ED-D0FC-48A1-9E3D-33ED928FB8D3}" destId="{97850972-AC73-4C96-83C1-5BF89371BFFA}" srcOrd="1" destOrd="0" parTransId="{5AA6CEF3-AD55-46E4-B7FE-26D5B8E04480}" sibTransId="{C2B43930-F303-44AF-BA39-48D26AE6FB4C}"/>
    <dgm:cxn modelId="{244B16E7-C37E-4DFD-AB36-57FEEFD50600}" srcId="{6C316629-8B53-4862-B66D-0C162BD0C2DE}" destId="{3BF9E0AD-3677-40CE-B847-07E02AFA0210}" srcOrd="1" destOrd="0" parTransId="{24E21E58-E12A-4507-AFDB-14E18F34B3F7}" sibTransId="{D8F54EF6-F63F-47CD-ACD4-33D02CF1A25D}"/>
    <dgm:cxn modelId="{E332DAF3-ED70-4EF0-AB18-766156C6EE05}" type="presOf" srcId="{3EB34318-5ECB-4231-88F4-2B8CCC8D0DA1}" destId="{74DDD48A-F17E-4CBD-983F-EB0EF53F17FC}" srcOrd="0" destOrd="0" presId="urn:microsoft.com/office/officeart/2005/8/layout/hList1"/>
    <dgm:cxn modelId="{C06D96AB-9FC1-4B4C-A858-3A012C6F27F9}" type="presParOf" srcId="{269EB362-786D-4BAA-86B4-6FE1571EFF72}" destId="{76CF5093-D2D4-48D3-BA33-917232E4ED3A}" srcOrd="0" destOrd="0" presId="urn:microsoft.com/office/officeart/2005/8/layout/hList1"/>
    <dgm:cxn modelId="{D1AFA4CC-ED95-42C5-A6B8-740037D1B849}" type="presParOf" srcId="{76CF5093-D2D4-48D3-BA33-917232E4ED3A}" destId="{EE8B867B-77E9-42C4-A18D-43D04F161435}" srcOrd="0" destOrd="0" presId="urn:microsoft.com/office/officeart/2005/8/layout/hList1"/>
    <dgm:cxn modelId="{1FA8C289-B7FB-4C5A-A258-9462E2496838}" type="presParOf" srcId="{76CF5093-D2D4-48D3-BA33-917232E4ED3A}" destId="{EAD17575-0746-4CAB-92EA-DAE83841A73B}" srcOrd="1" destOrd="0" presId="urn:microsoft.com/office/officeart/2005/8/layout/hList1"/>
    <dgm:cxn modelId="{CC494D64-2D3E-4800-9DC2-7CC53E1273B4}" type="presParOf" srcId="{269EB362-786D-4BAA-86B4-6FE1571EFF72}" destId="{4256B1C2-86B2-4925-B62B-0E2C3EAA328C}" srcOrd="1" destOrd="0" presId="urn:microsoft.com/office/officeart/2005/8/layout/hList1"/>
    <dgm:cxn modelId="{AFE631C0-ED23-4B7C-AA5E-710A35199E1C}" type="presParOf" srcId="{269EB362-786D-4BAA-86B4-6FE1571EFF72}" destId="{CED337AD-CC88-4B31-A344-846988654D78}" srcOrd="2" destOrd="0" presId="urn:microsoft.com/office/officeart/2005/8/layout/hList1"/>
    <dgm:cxn modelId="{C2F53BFE-330C-4506-993A-9F328CDDCB7B}" type="presParOf" srcId="{CED337AD-CC88-4B31-A344-846988654D78}" destId="{C13BF3A0-BEA8-4A69-B413-74067EDD3781}" srcOrd="0" destOrd="0" presId="urn:microsoft.com/office/officeart/2005/8/layout/hList1"/>
    <dgm:cxn modelId="{3D3DF61B-9456-41C8-AAEC-81270C823835}" type="presParOf" srcId="{CED337AD-CC88-4B31-A344-846988654D78}" destId="{E9BB4250-9976-407D-8325-856437C1BED8}" srcOrd="1" destOrd="0" presId="urn:microsoft.com/office/officeart/2005/8/layout/hList1"/>
    <dgm:cxn modelId="{B989BE32-972B-4F5C-89A3-4624A4F39B41}" type="presParOf" srcId="{269EB362-786D-4BAA-86B4-6FE1571EFF72}" destId="{2610C307-034E-4081-A669-AFF0C9BFFE36}" srcOrd="3" destOrd="0" presId="urn:microsoft.com/office/officeart/2005/8/layout/hList1"/>
    <dgm:cxn modelId="{E3C2AFF7-3A38-4692-A0DE-45EFB7D50ECE}" type="presParOf" srcId="{269EB362-786D-4BAA-86B4-6FE1571EFF72}" destId="{3A059EF0-11DE-47F7-BCB7-5617EA969706}" srcOrd="4" destOrd="0" presId="urn:microsoft.com/office/officeart/2005/8/layout/hList1"/>
    <dgm:cxn modelId="{D2578686-3B14-40E2-BFAF-E7A82213A8D8}" type="presParOf" srcId="{3A059EF0-11DE-47F7-BCB7-5617EA969706}" destId="{74DDD48A-F17E-4CBD-983F-EB0EF53F17FC}" srcOrd="0" destOrd="0" presId="urn:microsoft.com/office/officeart/2005/8/layout/hList1"/>
    <dgm:cxn modelId="{E8C63F62-93E8-4E0B-99B9-F0E85C8F473D}" type="presParOf" srcId="{3A059EF0-11DE-47F7-BCB7-5617EA969706}" destId="{0D7BC463-2756-42C5-A1EA-5CF171251A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B15F33-35AA-48CC-A16D-CB776F28E7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9274D7B-0C79-471A-B5D7-6C92F1BA1E49}">
      <dgm:prSet/>
      <dgm:spPr/>
      <dgm:t>
        <a:bodyPr/>
        <a:lstStyle/>
        <a:p>
          <a:pPr latinLnBrk="1"/>
          <a:r>
            <a:rPr lang="ko-KR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2BD55E7-C515-4545-B384-5E84962F86B1}" type="parTrans" cxnId="{6F85DC46-DDF6-4195-B521-DBACEAE5EF3A}">
      <dgm:prSet/>
      <dgm:spPr/>
      <dgm:t>
        <a:bodyPr/>
        <a:lstStyle/>
        <a:p>
          <a:pPr latinLnBrk="1"/>
          <a:endParaRPr lang="ko-KR" altLang="en-US"/>
        </a:p>
      </dgm:t>
    </dgm:pt>
    <dgm:pt modelId="{6B828D93-453D-41D3-AF30-75970AA2D062}" type="sibTrans" cxnId="{6F85DC46-DDF6-4195-B521-DBACEAE5EF3A}">
      <dgm:prSet/>
      <dgm:spPr/>
      <dgm:t>
        <a:bodyPr/>
        <a:lstStyle/>
        <a:p>
          <a:pPr latinLnBrk="1"/>
          <a:endParaRPr lang="ko-KR" altLang="en-US"/>
        </a:p>
      </dgm:t>
    </dgm:pt>
    <dgm:pt modelId="{AF80C0C1-A87D-4F93-A244-0F9C372530C4}">
      <dgm:prSet/>
      <dgm:spPr/>
      <dgm:t>
        <a:bodyPr/>
        <a:lstStyle/>
        <a:p>
          <a:pPr latinLnBrk="1"/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3. 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이상치 처리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승객이 이용하는 시간대만을 따진다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C81385-B080-45A6-9C1C-5F7F35CAC3F5}" type="parTrans" cxnId="{9A9DB39C-820A-4679-AB76-BB9ACBCF2C5C}">
      <dgm:prSet/>
      <dgm:spPr/>
      <dgm:t>
        <a:bodyPr/>
        <a:lstStyle/>
        <a:p>
          <a:pPr latinLnBrk="1"/>
          <a:endParaRPr lang="ko-KR" altLang="en-US"/>
        </a:p>
      </dgm:t>
    </dgm:pt>
    <dgm:pt modelId="{3E79445A-67EE-49D6-8752-D31791199780}" type="sibTrans" cxnId="{9A9DB39C-820A-4679-AB76-BB9ACBCF2C5C}">
      <dgm:prSet/>
      <dgm:spPr/>
      <dgm:t>
        <a:bodyPr/>
        <a:lstStyle/>
        <a:p>
          <a:pPr latinLnBrk="1"/>
          <a:endParaRPr lang="ko-KR" altLang="en-US"/>
        </a:p>
      </dgm:t>
    </dgm:pt>
    <dgm:pt modelId="{47F98E7D-6FC1-4EA7-9E2B-43C1E5E4D3DC}">
      <dgm:prSet/>
      <dgm:spPr/>
      <dgm:t>
        <a:bodyPr/>
        <a:lstStyle/>
        <a:p>
          <a:pPr latinLnBrk="1"/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파악 결과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오전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시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30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분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첫차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),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오후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11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시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53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분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highlight>
                <a:srgbClr val="00FFFF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막차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95CA0F4-87C3-4392-B6F4-E7819506A1BA}" type="parTrans" cxnId="{C54A3738-7EFC-47B0-80E5-885C384672F6}">
      <dgm:prSet/>
      <dgm:spPr/>
      <dgm:t>
        <a:bodyPr/>
        <a:lstStyle/>
        <a:p>
          <a:pPr latinLnBrk="1"/>
          <a:endParaRPr lang="ko-KR" altLang="en-US"/>
        </a:p>
      </dgm:t>
    </dgm:pt>
    <dgm:pt modelId="{25861536-B30B-4F96-AF6A-6BC63C5AB00A}" type="sibTrans" cxnId="{C54A3738-7EFC-47B0-80E5-885C384672F6}">
      <dgm:prSet/>
      <dgm:spPr/>
      <dgm:t>
        <a:bodyPr/>
        <a:lstStyle/>
        <a:p>
          <a:pPr latinLnBrk="1"/>
          <a:endParaRPr lang="ko-KR" altLang="en-US"/>
        </a:p>
      </dgm:t>
    </dgm:pt>
    <dgm:pt modelId="{A0CF63F2-5053-4C13-AF54-DA23071DFE2E}">
      <dgm:prSet/>
      <dgm:spPr/>
      <dgm:t>
        <a:bodyPr/>
        <a:lstStyle/>
        <a:p>
          <a:pPr latinLnBrk="1"/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다만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군자역에서 상일동역까지 시간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약 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20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분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을 고려하여 그 시간대의 승객 수는 </a:t>
          </a:r>
          <a:r>
            <a:rPr lang="ko-KR" b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포함해야함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EFC061-27D7-49A1-ACB8-1DE3FB72B76A}" type="parTrans" cxnId="{EED3ABAC-624F-4EAE-A65B-015C648104C6}">
      <dgm:prSet/>
      <dgm:spPr/>
      <dgm:t>
        <a:bodyPr/>
        <a:lstStyle/>
        <a:p>
          <a:pPr latinLnBrk="1"/>
          <a:endParaRPr lang="ko-KR" altLang="en-US"/>
        </a:p>
      </dgm:t>
    </dgm:pt>
    <dgm:pt modelId="{F09F3240-BB99-4C0E-8280-F98014289CB5}" type="sibTrans" cxnId="{EED3ABAC-624F-4EAE-A65B-015C648104C6}">
      <dgm:prSet/>
      <dgm:spPr/>
      <dgm:t>
        <a:bodyPr/>
        <a:lstStyle/>
        <a:p>
          <a:pPr latinLnBrk="1"/>
          <a:endParaRPr lang="ko-KR" altLang="en-US"/>
        </a:p>
      </dgm:t>
    </dgm:pt>
    <dgm:pt modelId="{90AC3739-F2C0-4A48-AD13-FBE043253F1E}">
      <dgm:prSet/>
      <dgm:spPr/>
      <dgm:t>
        <a:bodyPr/>
        <a:lstStyle/>
        <a:p>
          <a:pPr latinLnBrk="1"/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따라서 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00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-01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시 승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하차 인원까지 포함한다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A35156-C9C9-4E20-AC41-EEB919CA2120}" type="parTrans" cxnId="{E9ABED6D-5B83-4ED8-B0FA-770CCF7B91DF}">
      <dgm:prSet/>
      <dgm:spPr/>
      <dgm:t>
        <a:bodyPr/>
        <a:lstStyle/>
        <a:p>
          <a:pPr latinLnBrk="1"/>
          <a:endParaRPr lang="ko-KR" altLang="en-US"/>
        </a:p>
      </dgm:t>
    </dgm:pt>
    <dgm:pt modelId="{EDEF2FDB-1B7D-491A-9CA5-61723D871108}" type="sibTrans" cxnId="{E9ABED6D-5B83-4ED8-B0FA-770CCF7B91DF}">
      <dgm:prSet/>
      <dgm:spPr/>
      <dgm:t>
        <a:bodyPr/>
        <a:lstStyle/>
        <a:p>
          <a:pPr latinLnBrk="1"/>
          <a:endParaRPr lang="ko-KR" altLang="en-US"/>
        </a:p>
      </dgm:t>
    </dgm:pt>
    <dgm:pt modelId="{D904F45D-8DFA-41E0-A331-1210D18D5E14}">
      <dgm:prSet/>
      <dgm:spPr/>
      <dgm:t>
        <a:bodyPr/>
        <a:lstStyle/>
        <a:p>
          <a:pPr latinLnBrk="1"/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결론 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오전 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시이전과 오전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b="1" dirty="0">
              <a:latin typeface="맑은 고딕" panose="020B0503020000020004" pitchFamily="50" charset="-127"/>
              <a:ea typeface="맑은 고딕" panose="020B0503020000020004" pitchFamily="50" charset="-127"/>
            </a:rPr>
            <a:t>시 이후의 데이터는 제외한다</a:t>
          </a:r>
          <a:r>
            <a:rPr lang="en-US" b="1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BCF7C05-DF01-4290-9A49-D8170580A56B}" type="parTrans" cxnId="{F0A2531E-7537-44FC-BC5D-D6B4EDBC5A2B}">
      <dgm:prSet/>
      <dgm:spPr/>
      <dgm:t>
        <a:bodyPr/>
        <a:lstStyle/>
        <a:p>
          <a:pPr latinLnBrk="1"/>
          <a:endParaRPr lang="ko-KR" altLang="en-US"/>
        </a:p>
      </dgm:t>
    </dgm:pt>
    <dgm:pt modelId="{F2B284C9-1A95-483C-B65E-E00D40E74DE0}" type="sibTrans" cxnId="{F0A2531E-7537-44FC-BC5D-D6B4EDBC5A2B}">
      <dgm:prSet/>
      <dgm:spPr/>
      <dgm:t>
        <a:bodyPr/>
        <a:lstStyle/>
        <a:p>
          <a:pPr latinLnBrk="1"/>
          <a:endParaRPr lang="ko-KR" altLang="en-US"/>
        </a:p>
      </dgm:t>
    </dgm:pt>
    <dgm:pt modelId="{DF9DFD23-EDEA-496E-B088-BAF72E53E3B9}">
      <dgm:prSet/>
      <dgm:spPr/>
      <dgm:t>
        <a:bodyPr/>
        <a:lstStyle/>
        <a:p>
          <a:pPr latinLnBrk="1"/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상일동역에서 </a:t>
          </a:r>
          <a:r>
            <a:rPr lang="ko-KR" alt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처음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 승차하므로 상일동역의 </a:t>
          </a:r>
          <a:r>
            <a:rPr lang="ko-KR" b="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첫차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시간을 파악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돌아올 때는 환승역인 군자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능동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역에서 상일동행 열차를 </a:t>
          </a:r>
          <a:r>
            <a:rPr lang="ko-KR" b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타야하므로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, 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군자역의 </a:t>
          </a:r>
          <a:r>
            <a:rPr lang="ko-KR" b="0" dirty="0">
              <a:highlight>
                <a:srgbClr val="00FFFF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막차</a:t>
          </a:r>
          <a:r>
            <a:rPr lang="ko-KR" b="0" dirty="0">
              <a:latin typeface="맑은 고딕" panose="020B0503020000020004" pitchFamily="50" charset="-127"/>
              <a:ea typeface="맑은 고딕" panose="020B0503020000020004" pitchFamily="50" charset="-127"/>
            </a:rPr>
            <a:t>시간을 파악</a:t>
          </a:r>
          <a:r>
            <a:rPr lang="en-US" b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06259B1-8149-490B-925D-F5816C17BF25}" type="sibTrans" cxnId="{7D6E7818-428E-4E32-B916-B4E1C5A91291}">
      <dgm:prSet/>
      <dgm:spPr/>
      <dgm:t>
        <a:bodyPr/>
        <a:lstStyle/>
        <a:p>
          <a:pPr latinLnBrk="1"/>
          <a:endParaRPr lang="ko-KR" altLang="en-US"/>
        </a:p>
      </dgm:t>
    </dgm:pt>
    <dgm:pt modelId="{FA13B4F3-FF90-40D1-A2F5-44FF6E3E8C10}" type="parTrans" cxnId="{7D6E7818-428E-4E32-B916-B4E1C5A91291}">
      <dgm:prSet/>
      <dgm:spPr/>
      <dgm:t>
        <a:bodyPr/>
        <a:lstStyle/>
        <a:p>
          <a:pPr latinLnBrk="1"/>
          <a:endParaRPr lang="ko-KR" altLang="en-US"/>
        </a:p>
      </dgm:t>
    </dgm:pt>
    <dgm:pt modelId="{A895FB38-BBB2-4C64-B2E4-CDF22A474649}">
      <dgm:prSet/>
      <dgm:spPr/>
      <dgm:t>
        <a:bodyPr/>
        <a:lstStyle/>
        <a:p>
          <a:pPr latinLnBrk="1"/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이는 승객이 아닌 사람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직원 등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일 가능성이 높다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913BF26-3FB8-40F1-B3C5-FEE259A942EA}" type="sibTrans" cxnId="{92202F1A-01B9-4307-9191-2A1537B5DA6B}">
      <dgm:prSet/>
      <dgm:spPr/>
      <dgm:t>
        <a:bodyPr/>
        <a:lstStyle/>
        <a:p>
          <a:pPr latinLnBrk="1"/>
          <a:endParaRPr lang="ko-KR" altLang="en-US"/>
        </a:p>
      </dgm:t>
    </dgm:pt>
    <dgm:pt modelId="{674B8F04-39AA-4879-A82F-F7320EFB0248}" type="parTrans" cxnId="{92202F1A-01B9-4307-9191-2A1537B5DA6B}">
      <dgm:prSet/>
      <dgm:spPr/>
      <dgm:t>
        <a:bodyPr/>
        <a:lstStyle/>
        <a:p>
          <a:pPr latinLnBrk="1"/>
          <a:endParaRPr lang="ko-KR" altLang="en-US"/>
        </a:p>
      </dgm:t>
    </dgm:pt>
    <dgm:pt modelId="{15782AA2-19A0-4F1A-BAB8-3D96F462446E}">
      <dgm:prSet/>
      <dgm:spPr/>
      <dgm:t>
        <a:bodyPr/>
        <a:lstStyle/>
        <a:p>
          <a:pPr latinLnBrk="1"/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중 첫차시간과 막차시간 사이의 시간대가 </a:t>
          </a:r>
          <a:r>
            <a:rPr lang="ko-KR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아닌데도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 승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하차 인원이 있다</a:t>
          </a:r>
          <a:r>
            <a:rPr 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5DEF20-6026-4627-A1FF-823079599F68}" type="sibTrans" cxnId="{41DCFB4A-5D78-4DBC-9A91-28C620C74406}">
      <dgm:prSet/>
      <dgm:spPr/>
      <dgm:t>
        <a:bodyPr/>
        <a:lstStyle/>
        <a:p>
          <a:pPr latinLnBrk="1"/>
          <a:endParaRPr lang="ko-KR" altLang="en-US"/>
        </a:p>
      </dgm:t>
    </dgm:pt>
    <dgm:pt modelId="{5F5F3D01-90A5-4CC4-BCF2-7AD85542AA52}" type="parTrans" cxnId="{41DCFB4A-5D78-4DBC-9A91-28C620C74406}">
      <dgm:prSet/>
      <dgm:spPr/>
      <dgm:t>
        <a:bodyPr/>
        <a:lstStyle/>
        <a:p>
          <a:pPr latinLnBrk="1"/>
          <a:endParaRPr lang="ko-KR" altLang="en-US"/>
        </a:p>
      </dgm:t>
    </dgm:pt>
    <dgm:pt modelId="{1F3B3A47-81EE-4754-BEF1-B41ACC1C24D0}" type="pres">
      <dgm:prSet presAssocID="{7AB15F33-35AA-48CC-A16D-CB776F28E7F7}" presName="linear" presStyleCnt="0">
        <dgm:presLayoutVars>
          <dgm:animLvl val="lvl"/>
          <dgm:resizeHandles val="exact"/>
        </dgm:presLayoutVars>
      </dgm:prSet>
      <dgm:spPr/>
    </dgm:pt>
    <dgm:pt modelId="{087E223D-69CE-4706-9502-52D42D617D32}" type="pres">
      <dgm:prSet presAssocID="{E9274D7B-0C79-471A-B5D7-6C92F1BA1E49}" presName="parentText" presStyleLbl="node1" presStyleIdx="0" presStyleCnt="1" custLinFactNeighborX="92" custLinFactNeighborY="-927">
        <dgm:presLayoutVars>
          <dgm:chMax val="0"/>
          <dgm:bulletEnabled val="1"/>
        </dgm:presLayoutVars>
      </dgm:prSet>
      <dgm:spPr/>
    </dgm:pt>
    <dgm:pt modelId="{928659A4-C0E5-44B8-9562-1322FC55A92A}" type="pres">
      <dgm:prSet presAssocID="{E9274D7B-0C79-471A-B5D7-6C92F1BA1E49}" presName="childText" presStyleLbl="revTx" presStyleIdx="0" presStyleCnt="1" custLinFactNeighborX="1238">
        <dgm:presLayoutVars>
          <dgm:bulletEnabled val="1"/>
        </dgm:presLayoutVars>
      </dgm:prSet>
      <dgm:spPr/>
    </dgm:pt>
  </dgm:ptLst>
  <dgm:cxnLst>
    <dgm:cxn modelId="{CA9AED16-6841-4EEB-97B0-9D6575B9AF21}" type="presOf" srcId="{A895FB38-BBB2-4C64-B2E4-CDF22A474649}" destId="{928659A4-C0E5-44B8-9562-1322FC55A92A}" srcOrd="0" destOrd="2" presId="urn:microsoft.com/office/officeart/2005/8/layout/vList2"/>
    <dgm:cxn modelId="{7D6E7818-428E-4E32-B916-B4E1C5A91291}" srcId="{AF80C0C1-A87D-4F93-A244-0F9C372530C4}" destId="{DF9DFD23-EDEA-496E-B088-BAF72E53E3B9}" srcOrd="2" destOrd="0" parTransId="{FA13B4F3-FF90-40D1-A2F5-44FF6E3E8C10}" sibTransId="{C06259B1-8149-490B-925D-F5816C17BF25}"/>
    <dgm:cxn modelId="{92202F1A-01B9-4307-9191-2A1537B5DA6B}" srcId="{AF80C0C1-A87D-4F93-A244-0F9C372530C4}" destId="{A895FB38-BBB2-4C64-B2E4-CDF22A474649}" srcOrd="1" destOrd="0" parTransId="{674B8F04-39AA-4879-A82F-F7320EFB0248}" sibTransId="{8913BF26-3FB8-40F1-B3C5-FEE259A942EA}"/>
    <dgm:cxn modelId="{F0A2531E-7537-44FC-BC5D-D6B4EDBC5A2B}" srcId="{A0CF63F2-5053-4C13-AF54-DA23071DFE2E}" destId="{D904F45D-8DFA-41E0-A331-1210D18D5E14}" srcOrd="1" destOrd="0" parTransId="{BBCF7C05-DF01-4290-9A49-D8170580A56B}" sibTransId="{F2B284C9-1A95-483C-B65E-E00D40E74DE0}"/>
    <dgm:cxn modelId="{139A3620-7B85-4557-97FD-3E42C2CA0B88}" type="presOf" srcId="{E9274D7B-0C79-471A-B5D7-6C92F1BA1E49}" destId="{087E223D-69CE-4706-9502-52D42D617D32}" srcOrd="0" destOrd="0" presId="urn:microsoft.com/office/officeart/2005/8/layout/vList2"/>
    <dgm:cxn modelId="{C54A3738-7EFC-47B0-80E5-885C384672F6}" srcId="{AF80C0C1-A87D-4F93-A244-0F9C372530C4}" destId="{47F98E7D-6FC1-4EA7-9E2B-43C1E5E4D3DC}" srcOrd="3" destOrd="0" parTransId="{495CA0F4-87C3-4392-B6F4-E7819506A1BA}" sibTransId="{25861536-B30B-4F96-AF6A-6BC63C5AB00A}"/>
    <dgm:cxn modelId="{477CE43F-889D-4D71-829E-B7AD6AEDC72B}" type="presOf" srcId="{D904F45D-8DFA-41E0-A331-1210D18D5E14}" destId="{928659A4-C0E5-44B8-9562-1322FC55A92A}" srcOrd="0" destOrd="7" presId="urn:microsoft.com/office/officeart/2005/8/layout/vList2"/>
    <dgm:cxn modelId="{6F85DC46-DDF6-4195-B521-DBACEAE5EF3A}" srcId="{7AB15F33-35AA-48CC-A16D-CB776F28E7F7}" destId="{E9274D7B-0C79-471A-B5D7-6C92F1BA1E49}" srcOrd="0" destOrd="0" parTransId="{22BD55E7-C515-4545-B384-5E84962F86B1}" sibTransId="{6B828D93-453D-41D3-AF30-75970AA2D062}"/>
    <dgm:cxn modelId="{FA5BBC4A-E616-4C64-9236-3664AA27A2F9}" type="presOf" srcId="{7AB15F33-35AA-48CC-A16D-CB776F28E7F7}" destId="{1F3B3A47-81EE-4754-BEF1-B41ACC1C24D0}" srcOrd="0" destOrd="0" presId="urn:microsoft.com/office/officeart/2005/8/layout/vList2"/>
    <dgm:cxn modelId="{41DCFB4A-5D78-4DBC-9A91-28C620C74406}" srcId="{AF80C0C1-A87D-4F93-A244-0F9C372530C4}" destId="{15782AA2-19A0-4F1A-BAB8-3D96F462446E}" srcOrd="0" destOrd="0" parTransId="{5F5F3D01-90A5-4CC4-BCF2-7AD85542AA52}" sibTransId="{DC5DEF20-6026-4627-A1FF-823079599F68}"/>
    <dgm:cxn modelId="{E9ABED6D-5B83-4ED8-B0FA-770CCF7B91DF}" srcId="{A0CF63F2-5053-4C13-AF54-DA23071DFE2E}" destId="{90AC3739-F2C0-4A48-AD13-FBE043253F1E}" srcOrd="0" destOrd="0" parTransId="{F1A35156-C9C9-4E20-AC41-EEB919CA2120}" sibTransId="{EDEF2FDB-1B7D-491A-9CA5-61723D871108}"/>
    <dgm:cxn modelId="{0E9AFC99-B381-4263-893B-C8682AC2881A}" type="presOf" srcId="{AF80C0C1-A87D-4F93-A244-0F9C372530C4}" destId="{928659A4-C0E5-44B8-9562-1322FC55A92A}" srcOrd="0" destOrd="0" presId="urn:microsoft.com/office/officeart/2005/8/layout/vList2"/>
    <dgm:cxn modelId="{9A9DB39C-820A-4679-AB76-BB9ACBCF2C5C}" srcId="{E9274D7B-0C79-471A-B5D7-6C92F1BA1E49}" destId="{AF80C0C1-A87D-4F93-A244-0F9C372530C4}" srcOrd="0" destOrd="0" parTransId="{68C81385-B080-45A6-9C1C-5F7F35CAC3F5}" sibTransId="{3E79445A-67EE-49D6-8752-D31791199780}"/>
    <dgm:cxn modelId="{EED3ABAC-624F-4EAE-A65B-015C648104C6}" srcId="{E9274D7B-0C79-471A-B5D7-6C92F1BA1E49}" destId="{A0CF63F2-5053-4C13-AF54-DA23071DFE2E}" srcOrd="1" destOrd="0" parTransId="{F4EFC061-27D7-49A1-ACB8-1DE3FB72B76A}" sibTransId="{F09F3240-BB99-4C0E-8280-F98014289CB5}"/>
    <dgm:cxn modelId="{50BF07BC-734E-4CA6-A8E7-E7D3274073DC}" type="presOf" srcId="{15782AA2-19A0-4F1A-BAB8-3D96F462446E}" destId="{928659A4-C0E5-44B8-9562-1322FC55A92A}" srcOrd="0" destOrd="1" presId="urn:microsoft.com/office/officeart/2005/8/layout/vList2"/>
    <dgm:cxn modelId="{6C3089C0-6B5B-4549-949F-849A4F9D1A60}" type="presOf" srcId="{A0CF63F2-5053-4C13-AF54-DA23071DFE2E}" destId="{928659A4-C0E5-44B8-9562-1322FC55A92A}" srcOrd="0" destOrd="5" presId="urn:microsoft.com/office/officeart/2005/8/layout/vList2"/>
    <dgm:cxn modelId="{369903D8-6FE1-4FC1-AEEC-9E79EC2C79B6}" type="presOf" srcId="{47F98E7D-6FC1-4EA7-9E2B-43C1E5E4D3DC}" destId="{928659A4-C0E5-44B8-9562-1322FC55A92A}" srcOrd="0" destOrd="4" presId="urn:microsoft.com/office/officeart/2005/8/layout/vList2"/>
    <dgm:cxn modelId="{808742F0-3039-4D04-99CA-D97FCE0E9AB2}" type="presOf" srcId="{90AC3739-F2C0-4A48-AD13-FBE043253F1E}" destId="{928659A4-C0E5-44B8-9562-1322FC55A92A}" srcOrd="0" destOrd="6" presId="urn:microsoft.com/office/officeart/2005/8/layout/vList2"/>
    <dgm:cxn modelId="{B392A8F2-51AA-4DA4-A158-F56A72F26774}" type="presOf" srcId="{DF9DFD23-EDEA-496E-B088-BAF72E53E3B9}" destId="{928659A4-C0E5-44B8-9562-1322FC55A92A}" srcOrd="0" destOrd="3" presId="urn:microsoft.com/office/officeart/2005/8/layout/vList2"/>
    <dgm:cxn modelId="{F0B3C4EB-BBCB-403D-89F0-763934613AE5}" type="presParOf" srcId="{1F3B3A47-81EE-4754-BEF1-B41ACC1C24D0}" destId="{087E223D-69CE-4706-9502-52D42D617D32}" srcOrd="0" destOrd="0" presId="urn:microsoft.com/office/officeart/2005/8/layout/vList2"/>
    <dgm:cxn modelId="{9775785D-5CE4-4C15-B5ED-1654C10FF7BC}" type="presParOf" srcId="{1F3B3A47-81EE-4754-BEF1-B41ACC1C24D0}" destId="{928659A4-C0E5-44B8-9562-1322FC55A9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F00381-9891-49D4-9B0E-5727B4F163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120E4A2-5DEA-44BC-BAEF-6E2BD82F8C10}">
      <dgm:prSet custT="1"/>
      <dgm:spPr>
        <a:blipFill rotWithShape="0">
          <a:blip xmlns:r="http://schemas.openxmlformats.org/officeDocument/2006/relationships" r:embed="rId1"/>
          <a:srcRect/>
          <a:stretch>
            <a:fillRect t="-15233000" b="-15233000"/>
          </a:stretch>
        </a:blipFill>
      </dgm:spPr>
      <dgm:t>
        <a:bodyPr/>
        <a:lstStyle/>
        <a:p>
          <a:pPr latinLnBrk="1"/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파이썬 코드</a:t>
          </a:r>
        </a:p>
      </dgm:t>
    </dgm:pt>
    <dgm:pt modelId="{39A33601-DB91-461F-8CFC-42404DA8C5BC}" type="parTrans" cxnId="{C9518331-30F5-42D4-B6EB-4A3BF9344B25}">
      <dgm:prSet/>
      <dgm:spPr/>
      <dgm:t>
        <a:bodyPr/>
        <a:lstStyle/>
        <a:p>
          <a:pPr latinLnBrk="1"/>
          <a:endParaRPr lang="ko-KR" altLang="en-US"/>
        </a:p>
      </dgm:t>
    </dgm:pt>
    <dgm:pt modelId="{201BDF34-2707-4275-A8AE-9EAB22023820}" type="sibTrans" cxnId="{C9518331-30F5-42D4-B6EB-4A3BF9344B25}">
      <dgm:prSet/>
      <dgm:spPr/>
      <dgm:t>
        <a:bodyPr/>
        <a:lstStyle/>
        <a:p>
          <a:pPr latinLnBrk="1"/>
          <a:endParaRPr lang="ko-KR" altLang="en-US"/>
        </a:p>
      </dgm:t>
    </dgm:pt>
    <dgm:pt modelId="{9AE3947A-DA23-416A-89B4-84BEDE560EFD}" type="pres">
      <dgm:prSet presAssocID="{68F00381-9891-49D4-9B0E-5727B4F163A6}" presName="linear" presStyleCnt="0">
        <dgm:presLayoutVars>
          <dgm:animLvl val="lvl"/>
          <dgm:resizeHandles val="exact"/>
        </dgm:presLayoutVars>
      </dgm:prSet>
      <dgm:spPr/>
    </dgm:pt>
    <dgm:pt modelId="{22BE224E-BF1A-4F13-9086-3811A53B60E6}" type="pres">
      <dgm:prSet presAssocID="{7120E4A2-5DEA-44BC-BAEF-6E2BD82F8C10}" presName="parentText" presStyleLbl="node1" presStyleIdx="0" presStyleCnt="1" custScaleX="98867" custScaleY="49629" custLinFactY="-33137" custLinFactNeighborX="81" custLinFactNeighborY="-100000">
        <dgm:presLayoutVars>
          <dgm:chMax val="0"/>
          <dgm:bulletEnabled val="1"/>
        </dgm:presLayoutVars>
      </dgm:prSet>
      <dgm:spPr/>
    </dgm:pt>
  </dgm:ptLst>
  <dgm:cxnLst>
    <dgm:cxn modelId="{C9518331-30F5-42D4-B6EB-4A3BF9344B25}" srcId="{68F00381-9891-49D4-9B0E-5727B4F163A6}" destId="{7120E4A2-5DEA-44BC-BAEF-6E2BD82F8C10}" srcOrd="0" destOrd="0" parTransId="{39A33601-DB91-461F-8CFC-42404DA8C5BC}" sibTransId="{201BDF34-2707-4275-A8AE-9EAB22023820}"/>
    <dgm:cxn modelId="{3EDFCACA-B812-4428-A5F9-03FD1C7801A2}" type="presOf" srcId="{68F00381-9891-49D4-9B0E-5727B4F163A6}" destId="{9AE3947A-DA23-416A-89B4-84BEDE560EFD}" srcOrd="0" destOrd="0" presId="urn:microsoft.com/office/officeart/2005/8/layout/vList2"/>
    <dgm:cxn modelId="{796BECED-778E-4348-8218-EA93D34A784C}" type="presOf" srcId="{7120E4A2-5DEA-44BC-BAEF-6E2BD82F8C10}" destId="{22BE224E-BF1A-4F13-9086-3811A53B60E6}" srcOrd="0" destOrd="0" presId="urn:microsoft.com/office/officeart/2005/8/layout/vList2"/>
    <dgm:cxn modelId="{50AAFAD7-C269-4C21-9F9A-1CBA6409E4BE}" type="presParOf" srcId="{9AE3947A-DA23-416A-89B4-84BEDE560EFD}" destId="{22BE224E-BF1A-4F13-9086-3811A53B60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59EF62-9BF9-4CD9-8D56-6D4ACD98D70E}">
      <dsp:nvSpPr>
        <dsp:cNvPr id="0" name=""/>
        <dsp:cNvSpPr/>
      </dsp:nvSpPr>
      <dsp:spPr>
        <a:xfrm>
          <a:off x="4270418" y="1686078"/>
          <a:ext cx="951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155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721640" y="1726887"/>
        <a:ext cx="49107" cy="9821"/>
      </dsp:txXfrm>
    </dsp:sp>
    <dsp:sp modelId="{4C5F1531-BAFB-4D96-8E03-996852EC3982}">
      <dsp:nvSpPr>
        <dsp:cNvPr id="0" name=""/>
        <dsp:cNvSpPr/>
      </dsp:nvSpPr>
      <dsp:spPr>
        <a:xfrm>
          <a:off x="2000" y="450732"/>
          <a:ext cx="4270218" cy="25621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244" tIns="219639" rIns="209244" bIns="21963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문제 상황 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본인은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평일에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숭실대학교 중앙도서관에서 공부하기 위해 지하철</a:t>
          </a: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을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이용하는데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출퇴근 시간대에 지하철에 사람이 너무 많아 큰 불편함을 겪음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sp:txBody>
      <dsp:txXfrm>
        <a:off x="2000" y="450732"/>
        <a:ext cx="4270218" cy="2562131"/>
      </dsp:txXfrm>
    </dsp:sp>
    <dsp:sp modelId="{3C1277BB-828B-4E1D-81E7-E8C14A81598A}">
      <dsp:nvSpPr>
        <dsp:cNvPr id="0" name=""/>
        <dsp:cNvSpPr/>
      </dsp:nvSpPr>
      <dsp:spPr>
        <a:xfrm>
          <a:off x="5254369" y="450732"/>
          <a:ext cx="4270218" cy="2562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244" tIns="219639" rIns="209244" bIns="21963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해결 방안 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이러한 불편함을 해소하고자 객관적인 데이터를 기반으로 서울시 지하철의 시간대별 승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하차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승객 수를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파악하고 사람이 적은 시간대를 찾아 이동하고자 함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sp:txBody>
      <dsp:txXfrm>
        <a:off x="5254369" y="450732"/>
        <a:ext cx="4270218" cy="25621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A113A-E284-4708-A23D-C37D2D45DB62}">
      <dsp:nvSpPr>
        <dsp:cNvPr id="0" name=""/>
        <dsp:cNvSpPr/>
      </dsp:nvSpPr>
      <dsp:spPr>
        <a:xfrm>
          <a:off x="0" y="114347"/>
          <a:ext cx="10303816" cy="5955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sz="2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071" y="143418"/>
        <a:ext cx="10245674" cy="537387"/>
      </dsp:txXfrm>
    </dsp:sp>
    <dsp:sp modelId="{09AC7275-9DC1-4D8F-8F14-E333C2136CED}">
      <dsp:nvSpPr>
        <dsp:cNvPr id="0" name=""/>
        <dsp:cNvSpPr/>
      </dsp:nvSpPr>
      <dsp:spPr>
        <a:xfrm>
          <a:off x="0" y="727251"/>
          <a:ext cx="10303816" cy="837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46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4. 2020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월부터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2021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12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월까지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년치의 데이터만 추출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코로나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19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로 인한 승객 수 변동</a:t>
          </a: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발생해서 전체 데이터를 보는 것이 현재 관점에서는 불필요하다고 판단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따라서 코로나 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19 </a:t>
          </a: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발생시기부터 추출진행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-&gt; </a:t>
          </a: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근거자료 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  <a:hlinkClick xmlns:r="http://schemas.openxmlformats.org/officeDocument/2006/relationships" r:id="rId1"/>
            </a:rPr>
            <a:t>https://www.korea.kr/news/policyNewsView.do?newsId=148885347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727251"/>
        <a:ext cx="10303816" cy="837888"/>
      </dsp:txXfrm>
    </dsp:sp>
    <dsp:sp modelId="{56322102-BD75-4548-8CC0-B4B92A391280}">
      <dsp:nvSpPr>
        <dsp:cNvPr id="0" name=""/>
        <dsp:cNvSpPr/>
      </dsp:nvSpPr>
      <dsp:spPr>
        <a:xfrm>
          <a:off x="0" y="1704918"/>
          <a:ext cx="10303816" cy="582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파이썬 코드</a:t>
          </a:r>
        </a:p>
      </dsp:txBody>
      <dsp:txXfrm>
        <a:off x="28448" y="1733366"/>
        <a:ext cx="10246920" cy="5258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2C94B-D02D-493E-9195-4A0D10B36DDB}">
      <dsp:nvSpPr>
        <dsp:cNvPr id="0" name=""/>
        <dsp:cNvSpPr/>
      </dsp:nvSpPr>
      <dsp:spPr>
        <a:xfrm>
          <a:off x="0" y="0"/>
          <a:ext cx="10302739" cy="516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sz="2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5190" y="25190"/>
        <a:ext cx="10252359" cy="465645"/>
      </dsp:txXfrm>
    </dsp:sp>
    <dsp:sp modelId="{EB6621FE-7F65-41DA-B479-AD0591581619}">
      <dsp:nvSpPr>
        <dsp:cNvPr id="0" name=""/>
        <dsp:cNvSpPr/>
      </dsp:nvSpPr>
      <dsp:spPr>
        <a:xfrm>
          <a:off x="0" y="509421"/>
          <a:ext cx="10302739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12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altLang="ko-KR" sz="18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5. </a:t>
          </a:r>
          <a:r>
            <a:rPr lang="ko-KR" sz="18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추출된 지하철역과 사용월을 기준으로 오름차순으로 정렬</a:t>
          </a:r>
          <a:endParaRPr lang="ko-KR" sz="2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509421"/>
        <a:ext cx="10302739" cy="1059840"/>
      </dsp:txXfrm>
    </dsp:sp>
    <dsp:sp modelId="{12AA4080-1B0F-4DF2-A10D-48C72A738603}">
      <dsp:nvSpPr>
        <dsp:cNvPr id="0" name=""/>
        <dsp:cNvSpPr/>
      </dsp:nvSpPr>
      <dsp:spPr>
        <a:xfrm>
          <a:off x="0" y="1170342"/>
          <a:ext cx="10302739" cy="5919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파이썬 코드</a:t>
          </a:r>
        </a:p>
      </dsp:txBody>
      <dsp:txXfrm>
        <a:off x="28898" y="1199240"/>
        <a:ext cx="10244943" cy="5341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8DD2E-9466-4C33-AB27-F723095485A2}">
      <dsp:nvSpPr>
        <dsp:cNvPr id="0" name=""/>
        <dsp:cNvSpPr/>
      </dsp:nvSpPr>
      <dsp:spPr>
        <a:xfrm>
          <a:off x="0" y="0"/>
          <a:ext cx="6293684" cy="6264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최종 결과물 </a:t>
          </a:r>
        </a:p>
      </dsp:txBody>
      <dsp:txXfrm>
        <a:off x="30581" y="30581"/>
        <a:ext cx="6232522" cy="565290"/>
      </dsp:txXfrm>
    </dsp:sp>
    <dsp:sp modelId="{FA3280D8-56D0-456C-91F7-7F8896CB6A61}">
      <dsp:nvSpPr>
        <dsp:cNvPr id="0" name=""/>
        <dsp:cNvSpPr/>
      </dsp:nvSpPr>
      <dsp:spPr>
        <a:xfrm>
          <a:off x="0" y="687454"/>
          <a:ext cx="6293684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24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000" b="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1) </a:t>
          </a:r>
          <a:r>
            <a:rPr lang="ko-KR" sz="2000" b="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마우스 </a:t>
          </a:r>
          <a:r>
            <a:rPr lang="ko-KR" sz="2000" b="0" kern="1200" dirty="0" err="1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우클릭</a:t>
          </a:r>
          <a:r>
            <a:rPr lang="ko-KR" sz="2000" b="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sz="2000" b="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&gt; 2) Worksheet </a:t>
          </a:r>
          <a:r>
            <a:rPr lang="ko-KR" sz="2000" b="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개체 </a:t>
          </a:r>
          <a:r>
            <a:rPr lang="en-US" sz="2000" b="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&gt; </a:t>
          </a:r>
          <a:r>
            <a:rPr lang="en-US" altLang="ko-KR" sz="2000" b="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3) </a:t>
          </a:r>
          <a:r>
            <a:rPr lang="ko-KR" sz="2000" b="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열기</a:t>
          </a:r>
          <a:r>
            <a:rPr lang="ko-KR" sz="20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하시면 엑셀로 결과물 확인 가능합니다</a:t>
          </a:r>
          <a:r>
            <a:rPr lang="en-US" sz="20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r>
            <a:rPr lang="ko-KR" sz="20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혹은 </a:t>
          </a:r>
          <a:r>
            <a:rPr lang="ko-KR" sz="2000" b="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더블클릭하시면</a:t>
          </a:r>
          <a:r>
            <a:rPr lang="ko-KR" sz="20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열어볼 수 있습니다</a:t>
          </a:r>
          <a:r>
            <a:rPr lang="en-US" sz="20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2000" b="0" kern="1200" dirty="0">
            <a:highlight>
              <a:srgbClr val="FFFF00"/>
            </a:highligh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687454"/>
        <a:ext cx="6293684" cy="12585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053BE-D94D-4C5F-BE83-D1BB30195175}">
      <dsp:nvSpPr>
        <dsp:cNvPr id="0" name=""/>
        <dsp:cNvSpPr/>
      </dsp:nvSpPr>
      <dsp:spPr>
        <a:xfrm>
          <a:off x="0" y="0"/>
          <a:ext cx="9527275" cy="5078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어떻게 분석 할 것인가</a:t>
          </a:r>
          <a:r>
            <a:rPr 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?</a:t>
          </a:r>
          <a:endParaRPr lang="ko-KR" sz="2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793" y="24793"/>
        <a:ext cx="9477689" cy="458292"/>
      </dsp:txXfrm>
    </dsp:sp>
    <dsp:sp modelId="{CF3A50E9-3774-4E58-8D30-97BA93B2A28D}">
      <dsp:nvSpPr>
        <dsp:cNvPr id="0" name=""/>
        <dsp:cNvSpPr/>
      </dsp:nvSpPr>
      <dsp:spPr>
        <a:xfrm>
          <a:off x="0" y="539474"/>
          <a:ext cx="9527275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9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본인이 이동하는 경로 상 모든 역의 승차 승객 수를 각 시간대별로 모두 더한 값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(A), </a:t>
          </a:r>
          <a:endParaRPr 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본인이 이동하는 경로 상 모든 역의 하차 승객 수를 각 시간대별로 더한 값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(B)</a:t>
          </a:r>
          <a:endParaRPr 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우선 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(A-B)/(</a:t>
          </a:r>
          <a:r>
            <a:rPr lang="ko-KR" sz="18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전체 시간별</a:t>
          </a:r>
          <a:r>
            <a:rPr lang="en-US" altLang="ko-KR" sz="18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sz="18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 </a:t>
          </a:r>
          <a:r>
            <a:rPr lang="ko-KR" altLang="en-US" sz="18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이동경로 상에 있는</a:t>
          </a:r>
          <a:r>
            <a:rPr lang="en-US" altLang="ko-KR" sz="18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1800" b="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역별</a:t>
          </a:r>
          <a:r>
            <a:rPr lang="ko-KR" sz="18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 행의 개수</a:t>
          </a:r>
          <a:r>
            <a:rPr lang="en-US" sz="18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의 값을 구</a:t>
          </a: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해본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다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539474"/>
        <a:ext cx="9527275" cy="1291680"/>
      </dsp:txXfrm>
    </dsp:sp>
    <dsp:sp modelId="{14ECA2EF-5936-4743-AFFD-677CED165E4D}">
      <dsp:nvSpPr>
        <dsp:cNvPr id="0" name=""/>
        <dsp:cNvSpPr/>
      </dsp:nvSpPr>
      <dsp:spPr>
        <a:xfrm>
          <a:off x="0" y="2074436"/>
          <a:ext cx="9527275" cy="4822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예상 결과</a:t>
          </a:r>
        </a:p>
      </dsp:txBody>
      <dsp:txXfrm>
        <a:off x="23540" y="2097976"/>
        <a:ext cx="9480195" cy="435147"/>
      </dsp:txXfrm>
    </dsp:sp>
    <dsp:sp modelId="{C6AFBA1D-6CA6-4ABD-A48B-DC86E8D57DBE}">
      <dsp:nvSpPr>
        <dsp:cNvPr id="0" name=""/>
        <dsp:cNvSpPr/>
      </dsp:nvSpPr>
      <dsp:spPr>
        <a:xfrm>
          <a:off x="0" y="2556663"/>
          <a:ext cx="9527275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9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각 시간대별로 </a:t>
          </a: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승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객이 얼마나 집중되는 지를 파악할 수 있</a:t>
          </a: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을 것이라고 생각한다</a:t>
          </a: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2556663"/>
        <a:ext cx="9527275" cy="10598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12369-34C4-4BEF-B176-FF1100EB5F9B}">
      <dsp:nvSpPr>
        <dsp:cNvPr id="0" name=""/>
        <dsp:cNvSpPr/>
      </dsp:nvSpPr>
      <dsp:spPr>
        <a:xfrm>
          <a:off x="0" y="251313"/>
          <a:ext cx="10307952" cy="51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(A-B)/(</a:t>
          </a:r>
          <a:r>
            <a:rPr lang="ko-KR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전체 시간별 </a:t>
          </a:r>
          <a:r>
            <a:rPr lang="ko-KR" sz="24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역별</a:t>
          </a:r>
          <a:r>
            <a:rPr lang="ko-KR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 행의 개수</a:t>
          </a:r>
          <a:r>
            <a:rPr 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를 구하는 파이썬 코드</a:t>
          </a:r>
        </a:p>
      </dsp:txBody>
      <dsp:txXfrm>
        <a:off x="25032" y="276345"/>
        <a:ext cx="10257888" cy="4627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9FC62-8F56-41CF-8E88-CFC4987747B1}">
      <dsp:nvSpPr>
        <dsp:cNvPr id="0" name=""/>
        <dsp:cNvSpPr/>
      </dsp:nvSpPr>
      <dsp:spPr>
        <a:xfrm>
          <a:off x="0" y="0"/>
          <a:ext cx="9527275" cy="5705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추가 분석</a:t>
          </a:r>
        </a:p>
      </dsp:txBody>
      <dsp:txXfrm>
        <a:off x="27853" y="27853"/>
        <a:ext cx="9471569" cy="514867"/>
      </dsp:txXfrm>
    </dsp:sp>
    <dsp:sp modelId="{59C0E2D7-BFCF-4511-AE71-4215997BEF38}">
      <dsp:nvSpPr>
        <dsp:cNvPr id="0" name=""/>
        <dsp:cNvSpPr/>
      </dsp:nvSpPr>
      <dsp:spPr>
        <a:xfrm>
          <a:off x="0" y="597504"/>
          <a:ext cx="9527275" cy="245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9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앞에서 도출한 결과에는 오류가 있음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그 이유는 </a:t>
          </a: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시간 단위로 승</a:t>
          </a: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8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하차자</a:t>
          </a: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수를 구한 것이 이산적인 값이기 때문 </a:t>
          </a: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연속성 </a:t>
          </a: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x)</a:t>
          </a: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지하철 이용 특성상</a:t>
          </a: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시간의 </a:t>
          </a: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흐름은 연속적인 값이므로 이에 따른 승객 수 변화를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고려하는 것이 필요함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따라서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이렇게 도출한 결과를 분석의 결과로 활용하기보다는 </a:t>
          </a:r>
          <a:r>
            <a:rPr lang="ko-KR" sz="1800" b="1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누적되는 값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을 구하는 것이 더 좋을 것이라고 판단함</a:t>
          </a:r>
        </a:p>
      </dsp:txBody>
      <dsp:txXfrm>
        <a:off x="0" y="597504"/>
        <a:ext cx="9527275" cy="245088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D703-C490-4703-965F-C1B65A1D55C7}">
      <dsp:nvSpPr>
        <dsp:cNvPr id="0" name=""/>
        <dsp:cNvSpPr/>
      </dsp:nvSpPr>
      <dsp:spPr>
        <a:xfrm>
          <a:off x="0" y="0"/>
          <a:ext cx="10151378" cy="379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누적값</a:t>
          </a:r>
          <a:r>
            <a:rPr lang="ko-KR" alt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구하기</a:t>
          </a:r>
        </a:p>
      </dsp:txBody>
      <dsp:txXfrm>
        <a:off x="18533" y="18533"/>
        <a:ext cx="10114312" cy="342581"/>
      </dsp:txXfrm>
    </dsp:sp>
    <dsp:sp modelId="{8583702E-146B-45AA-8ED7-C7E57BE8581E}">
      <dsp:nvSpPr>
        <dsp:cNvPr id="0" name=""/>
        <dsp:cNvSpPr/>
      </dsp:nvSpPr>
      <dsp:spPr>
        <a:xfrm>
          <a:off x="0" y="2301901"/>
          <a:ext cx="10151378" cy="380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결과 </a:t>
          </a:r>
          <a:r>
            <a:rPr 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첫번째 값인 </a:t>
          </a:r>
          <a:r>
            <a:rPr 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05</a:t>
          </a:r>
          <a:r>
            <a:rPr 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-06</a:t>
          </a:r>
          <a:r>
            <a:rPr 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ko-KR" alt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의 값</a:t>
          </a:r>
          <a:r>
            <a:rPr 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부터 마지막 값인 </a:t>
          </a:r>
          <a:r>
            <a:rPr 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00</a:t>
          </a:r>
          <a:r>
            <a:rPr 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-01</a:t>
          </a:r>
          <a:r>
            <a:rPr 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en-US" alt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값</a:t>
          </a:r>
          <a:r>
            <a:rPr 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까지 계속 더한 값</a:t>
          </a:r>
          <a:r>
            <a:rPr 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20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8596" y="2320497"/>
        <a:ext cx="10114186" cy="343749"/>
      </dsp:txXfrm>
    </dsp:sp>
    <dsp:sp modelId="{A123801F-42C9-43A0-82DB-41BC5D4371C2}">
      <dsp:nvSpPr>
        <dsp:cNvPr id="0" name=""/>
        <dsp:cNvSpPr/>
      </dsp:nvSpPr>
      <dsp:spPr>
        <a:xfrm>
          <a:off x="0" y="2772933"/>
          <a:ext cx="10151378" cy="683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306" tIns="13970" rIns="78232" bIns="13970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100" b="1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[3291, 3970, 11705, -45, -12721, -16053, -16264, -15588, -15724, -15001, -12825, -9233, -2625, 5169, 2011, 3813, 6376, 7018, 4453, 3486</a:t>
          </a:r>
          <a:r>
            <a:rPr lang="en-US" sz="1100" b="1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]</a:t>
          </a:r>
          <a:endParaRPr lang="ko-KR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2772933"/>
        <a:ext cx="10151378" cy="683448"/>
      </dsp:txXfrm>
    </dsp:sp>
    <dsp:sp modelId="{C761FB85-7E43-4A8E-A65C-9DD6C63D980C}">
      <dsp:nvSpPr>
        <dsp:cNvPr id="0" name=""/>
        <dsp:cNvSpPr/>
      </dsp:nvSpPr>
      <dsp:spPr>
        <a:xfrm>
          <a:off x="0" y="3306622"/>
          <a:ext cx="10151378" cy="376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결과를 바탕으로 그래프를 그려보겠다</a:t>
          </a:r>
          <a:r>
            <a:rPr lang="en-US" sz="20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20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8362" y="3324984"/>
        <a:ext cx="10114654" cy="3394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C5CC5-B262-487E-A78A-4AF4295764FB}">
      <dsp:nvSpPr>
        <dsp:cNvPr id="0" name=""/>
        <dsp:cNvSpPr/>
      </dsp:nvSpPr>
      <dsp:spPr>
        <a:xfrm>
          <a:off x="0" y="10176"/>
          <a:ext cx="4200524" cy="728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분석결과</a:t>
          </a:r>
        </a:p>
      </dsp:txBody>
      <dsp:txXfrm>
        <a:off x="35586" y="45762"/>
        <a:ext cx="4129352" cy="657807"/>
      </dsp:txXfrm>
    </dsp:sp>
    <dsp:sp modelId="{2F4815F9-5749-4588-9EBA-45FA0378FADD}">
      <dsp:nvSpPr>
        <dsp:cNvPr id="0" name=""/>
        <dsp:cNvSpPr/>
      </dsp:nvSpPr>
      <dsp:spPr>
        <a:xfrm>
          <a:off x="0" y="739156"/>
          <a:ext cx="4200524" cy="1563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67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그래프는 시간대별로 누적되는 승객 수의 값을 그래프로 표현한 것이다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09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시부터 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17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시까지의 승객 수는 하위 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8</a:t>
          </a: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개 값에 속한다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739156"/>
        <a:ext cx="4200524" cy="1563367"/>
      </dsp:txXfrm>
    </dsp:sp>
    <dsp:sp modelId="{3A0791C4-0B8C-4469-98A0-703716A004EE}">
      <dsp:nvSpPr>
        <dsp:cNvPr id="0" name=""/>
        <dsp:cNvSpPr/>
      </dsp:nvSpPr>
      <dsp:spPr>
        <a:xfrm>
          <a:off x="0" y="2302523"/>
          <a:ext cx="4200524" cy="7052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결론</a:t>
          </a:r>
        </a:p>
      </dsp:txBody>
      <dsp:txXfrm>
        <a:off x="34425" y="2336948"/>
        <a:ext cx="4131674" cy="636357"/>
      </dsp:txXfrm>
    </dsp:sp>
    <dsp:sp modelId="{765A0E07-10DC-4170-91F2-EF9FBD88FD11}">
      <dsp:nvSpPr>
        <dsp:cNvPr id="0" name=""/>
        <dsp:cNvSpPr/>
      </dsp:nvSpPr>
      <dsp:spPr>
        <a:xfrm>
          <a:off x="0" y="3007731"/>
          <a:ext cx="4200524" cy="1124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67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위 그래프를 통해 해당 시간대에 지하철을 이용하는 것이 혼잡도가 덜 할 것임을 예상해볼 수 있다</a:t>
          </a:r>
          <a:r>
            <a:rPr 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3007731"/>
        <a:ext cx="4200524" cy="11245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EBE20-6EEB-4FC8-85E6-087202A6198E}">
      <dsp:nvSpPr>
        <dsp:cNvPr id="0" name=""/>
        <dsp:cNvSpPr/>
      </dsp:nvSpPr>
      <dsp:spPr>
        <a:xfrm>
          <a:off x="0" y="0"/>
          <a:ext cx="5735187" cy="611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앞 슬라이드의 그래프를 그리는 파이썬 코드</a:t>
          </a:r>
        </a:p>
      </dsp:txBody>
      <dsp:txXfrm>
        <a:off x="29847" y="29847"/>
        <a:ext cx="5675493" cy="55173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CF292-2A17-44D8-A042-8093E117149E}">
      <dsp:nvSpPr>
        <dsp:cNvPr id="0" name=""/>
        <dsp:cNvSpPr/>
      </dsp:nvSpPr>
      <dsp:spPr>
        <a:xfrm>
          <a:off x="2381270" y="923337"/>
          <a:ext cx="5160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05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625631" y="966324"/>
        <a:ext cx="27332" cy="5466"/>
      </dsp:txXfrm>
    </dsp:sp>
    <dsp:sp modelId="{9B045B53-3CDD-4F25-AC1F-D4B90AAD6CC9}">
      <dsp:nvSpPr>
        <dsp:cNvPr id="0" name=""/>
        <dsp:cNvSpPr/>
      </dsp:nvSpPr>
      <dsp:spPr>
        <a:xfrm>
          <a:off x="6313" y="256030"/>
          <a:ext cx="2376757" cy="14260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463" tIns="122248" rIns="116463" bIns="1222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1. Business Understanding : 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목적과 요구사항을 이해</a:t>
          </a:r>
          <a:endParaRPr 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313" y="256030"/>
        <a:ext cx="2376757" cy="1426054"/>
      </dsp:txXfrm>
    </dsp:sp>
    <dsp:sp modelId="{E917646A-C0B0-43A6-A04A-A949D2AF0D18}">
      <dsp:nvSpPr>
        <dsp:cNvPr id="0" name=""/>
        <dsp:cNvSpPr/>
      </dsp:nvSpPr>
      <dsp:spPr>
        <a:xfrm>
          <a:off x="5304682" y="923337"/>
          <a:ext cx="5160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05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549042" y="966324"/>
        <a:ext cx="27332" cy="5466"/>
      </dsp:txXfrm>
    </dsp:sp>
    <dsp:sp modelId="{C0838D71-7451-419A-A73D-1E64FC16D0DF}">
      <dsp:nvSpPr>
        <dsp:cNvPr id="0" name=""/>
        <dsp:cNvSpPr/>
      </dsp:nvSpPr>
      <dsp:spPr>
        <a:xfrm>
          <a:off x="2929724" y="256030"/>
          <a:ext cx="2376757" cy="14260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463" tIns="122248" rIns="116463" bIns="1222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2. Data Understanding : 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분석을 위한 데이터를 수집하고 데이터 속성을 이해</a:t>
          </a:r>
          <a:endParaRPr 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29724" y="256030"/>
        <a:ext cx="2376757" cy="1426054"/>
      </dsp:txXfrm>
    </dsp:sp>
    <dsp:sp modelId="{CC0FB4FF-F58F-42F7-9E88-B2E64D269A03}">
      <dsp:nvSpPr>
        <dsp:cNvPr id="0" name=""/>
        <dsp:cNvSpPr/>
      </dsp:nvSpPr>
      <dsp:spPr>
        <a:xfrm>
          <a:off x="1194692" y="1680284"/>
          <a:ext cx="5846822" cy="516054"/>
        </a:xfrm>
        <a:custGeom>
          <a:avLst/>
          <a:gdLst/>
          <a:ahLst/>
          <a:cxnLst/>
          <a:rect l="0" t="0" r="0" b="0"/>
          <a:pathLst>
            <a:path>
              <a:moveTo>
                <a:pt x="5846822" y="0"/>
              </a:moveTo>
              <a:lnTo>
                <a:pt x="5846822" y="275127"/>
              </a:lnTo>
              <a:lnTo>
                <a:pt x="0" y="275127"/>
              </a:lnTo>
              <a:lnTo>
                <a:pt x="0" y="51605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71295" y="1935578"/>
        <a:ext cx="293616" cy="5466"/>
      </dsp:txXfrm>
    </dsp:sp>
    <dsp:sp modelId="{8A853C7F-71A5-4487-8175-4715330742B0}">
      <dsp:nvSpPr>
        <dsp:cNvPr id="0" name=""/>
        <dsp:cNvSpPr/>
      </dsp:nvSpPr>
      <dsp:spPr>
        <a:xfrm>
          <a:off x="5853136" y="256030"/>
          <a:ext cx="2376757" cy="14260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463" tIns="122248" rIns="116463" bIns="1222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3. Data Preparation : 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전처리를 통해 분석용 데이터셋 확보</a:t>
          </a:r>
          <a:endParaRPr 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53136" y="256030"/>
        <a:ext cx="2376757" cy="1426054"/>
      </dsp:txXfrm>
    </dsp:sp>
    <dsp:sp modelId="{26A63266-34BF-409E-8BAB-DAF3B7196AD8}">
      <dsp:nvSpPr>
        <dsp:cNvPr id="0" name=""/>
        <dsp:cNvSpPr/>
      </dsp:nvSpPr>
      <dsp:spPr>
        <a:xfrm>
          <a:off x="2381270" y="2896046"/>
          <a:ext cx="5160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05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625631" y="2939032"/>
        <a:ext cx="27332" cy="5466"/>
      </dsp:txXfrm>
    </dsp:sp>
    <dsp:sp modelId="{5EC3E40F-FC7A-4249-8BBF-4240C1CAE84F}">
      <dsp:nvSpPr>
        <dsp:cNvPr id="0" name=""/>
        <dsp:cNvSpPr/>
      </dsp:nvSpPr>
      <dsp:spPr>
        <a:xfrm>
          <a:off x="6313" y="2228739"/>
          <a:ext cx="2376757" cy="14260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463" tIns="122248" rIns="116463" bIns="1222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4. Data Analysis &amp;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Visualization :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 유형을 고려한 분석</a:t>
          </a: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및 분석 결과 시각화</a:t>
          </a:r>
          <a:endParaRPr 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313" y="2228739"/>
        <a:ext cx="2376757" cy="1426054"/>
      </dsp:txXfrm>
    </dsp:sp>
    <dsp:sp modelId="{70C2DCB4-D59E-4A59-8392-FF9F067BD4B3}">
      <dsp:nvSpPr>
        <dsp:cNvPr id="0" name=""/>
        <dsp:cNvSpPr/>
      </dsp:nvSpPr>
      <dsp:spPr>
        <a:xfrm>
          <a:off x="2929724" y="2228739"/>
          <a:ext cx="2376757" cy="14260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463" tIns="122248" rIns="116463" bIns="1222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5. Evaluation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endParaRPr lang="en-US" altLang="ko-KR" sz="1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분석 결과 데이터에 대한 객관적인 검증과 평가</a:t>
          </a:r>
          <a:endParaRPr 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29724" y="2228739"/>
        <a:ext cx="2376757" cy="1426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CF292-2A17-44D8-A042-8093E117149E}">
      <dsp:nvSpPr>
        <dsp:cNvPr id="0" name=""/>
        <dsp:cNvSpPr/>
      </dsp:nvSpPr>
      <dsp:spPr>
        <a:xfrm>
          <a:off x="1173170" y="371118"/>
          <a:ext cx="2389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3" y="45720"/>
              </a:lnTo>
              <a:lnTo>
                <a:pt x="136563" y="75735"/>
              </a:lnTo>
              <a:lnTo>
                <a:pt x="238927" y="7573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1285854" y="415491"/>
        <a:ext cx="13559" cy="2695"/>
      </dsp:txXfrm>
    </dsp:sp>
    <dsp:sp modelId="{9B045B53-3CDD-4F25-AC1F-D4B90AAD6CC9}">
      <dsp:nvSpPr>
        <dsp:cNvPr id="0" name=""/>
        <dsp:cNvSpPr/>
      </dsp:nvSpPr>
      <dsp:spPr>
        <a:xfrm>
          <a:off x="3113" y="65281"/>
          <a:ext cx="1171857" cy="7031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22" tIns="60274" rIns="57422" bIns="6027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1. Business Understanding </a:t>
          </a:r>
          <a:endParaRPr lang="en-US" sz="1100" kern="1200" dirty="0"/>
        </a:p>
      </dsp:txBody>
      <dsp:txXfrm>
        <a:off x="3113" y="65281"/>
        <a:ext cx="1171857" cy="703114"/>
      </dsp:txXfrm>
    </dsp:sp>
    <dsp:sp modelId="{E917646A-C0B0-43A6-A04A-A949D2AF0D18}">
      <dsp:nvSpPr>
        <dsp:cNvPr id="0" name=""/>
        <dsp:cNvSpPr/>
      </dsp:nvSpPr>
      <dsp:spPr>
        <a:xfrm>
          <a:off x="2614555" y="371118"/>
          <a:ext cx="2389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5735"/>
              </a:moveTo>
              <a:lnTo>
                <a:pt x="136563" y="75735"/>
              </a:lnTo>
              <a:lnTo>
                <a:pt x="136563" y="45720"/>
              </a:lnTo>
              <a:lnTo>
                <a:pt x="23892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2727239" y="415491"/>
        <a:ext cx="13559" cy="2695"/>
      </dsp:txXfrm>
    </dsp:sp>
    <dsp:sp modelId="{C0838D71-7451-419A-A73D-1E64FC16D0DF}">
      <dsp:nvSpPr>
        <dsp:cNvPr id="0" name=""/>
        <dsp:cNvSpPr/>
      </dsp:nvSpPr>
      <dsp:spPr>
        <a:xfrm>
          <a:off x="1444497" y="95297"/>
          <a:ext cx="1171857" cy="7031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22" tIns="60274" rIns="57422" bIns="6027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2. Data Understanding </a:t>
          </a:r>
          <a:endParaRPr lang="en-US" sz="1100" kern="1200" dirty="0"/>
        </a:p>
      </dsp:txBody>
      <dsp:txXfrm>
        <a:off x="1444497" y="95297"/>
        <a:ext cx="1171857" cy="703114"/>
      </dsp:txXfrm>
    </dsp:sp>
    <dsp:sp modelId="{CC0FB4FF-F58F-42F7-9E88-B2E64D269A03}">
      <dsp:nvSpPr>
        <dsp:cNvPr id="0" name=""/>
        <dsp:cNvSpPr/>
      </dsp:nvSpPr>
      <dsp:spPr>
        <a:xfrm>
          <a:off x="589041" y="766595"/>
          <a:ext cx="2882769" cy="238927"/>
        </a:xfrm>
        <a:custGeom>
          <a:avLst/>
          <a:gdLst/>
          <a:ahLst/>
          <a:cxnLst/>
          <a:rect l="0" t="0" r="0" b="0"/>
          <a:pathLst>
            <a:path>
              <a:moveTo>
                <a:pt x="2882769" y="0"/>
              </a:moveTo>
              <a:lnTo>
                <a:pt x="2882769" y="136563"/>
              </a:lnTo>
              <a:lnTo>
                <a:pt x="0" y="136563"/>
              </a:lnTo>
              <a:lnTo>
                <a:pt x="0" y="238927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1958042" y="884711"/>
        <a:ext cx="144767" cy="2695"/>
      </dsp:txXfrm>
    </dsp:sp>
    <dsp:sp modelId="{8A853C7F-71A5-4487-8175-4715330742B0}">
      <dsp:nvSpPr>
        <dsp:cNvPr id="0" name=""/>
        <dsp:cNvSpPr/>
      </dsp:nvSpPr>
      <dsp:spPr>
        <a:xfrm>
          <a:off x="2885882" y="65281"/>
          <a:ext cx="1171857" cy="7031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22" tIns="60274" rIns="57422" bIns="6027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3. Data Preparation</a:t>
          </a:r>
          <a:endParaRPr lang="en-US" sz="1100" kern="1200" dirty="0"/>
        </a:p>
      </dsp:txBody>
      <dsp:txXfrm>
        <a:off x="2885882" y="65281"/>
        <a:ext cx="1171857" cy="703114"/>
      </dsp:txXfrm>
    </dsp:sp>
    <dsp:sp modelId="{26A63266-34BF-409E-8BAB-DAF3B7196AD8}">
      <dsp:nvSpPr>
        <dsp:cNvPr id="0" name=""/>
        <dsp:cNvSpPr/>
      </dsp:nvSpPr>
      <dsp:spPr>
        <a:xfrm>
          <a:off x="1173170" y="1343760"/>
          <a:ext cx="2389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892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1285895" y="1388132"/>
        <a:ext cx="13476" cy="2695"/>
      </dsp:txXfrm>
    </dsp:sp>
    <dsp:sp modelId="{5EC3E40F-FC7A-4249-8BBF-4240C1CAE84F}">
      <dsp:nvSpPr>
        <dsp:cNvPr id="0" name=""/>
        <dsp:cNvSpPr/>
      </dsp:nvSpPr>
      <dsp:spPr>
        <a:xfrm>
          <a:off x="3113" y="1037923"/>
          <a:ext cx="1171857" cy="7031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22" tIns="60274" rIns="57422" bIns="6027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4. Data Analysis &amp; Visualization</a:t>
          </a:r>
          <a:endParaRPr lang="en-US" sz="1100" kern="1200" dirty="0"/>
        </a:p>
      </dsp:txBody>
      <dsp:txXfrm>
        <a:off x="3113" y="1037923"/>
        <a:ext cx="1171857" cy="703114"/>
      </dsp:txXfrm>
    </dsp:sp>
    <dsp:sp modelId="{70C2DCB4-D59E-4A59-8392-FF9F067BD4B3}">
      <dsp:nvSpPr>
        <dsp:cNvPr id="0" name=""/>
        <dsp:cNvSpPr/>
      </dsp:nvSpPr>
      <dsp:spPr>
        <a:xfrm>
          <a:off x="1444497" y="1037923"/>
          <a:ext cx="1171857" cy="70311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422" tIns="60274" rIns="57422" bIns="6027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5. Evaluation</a:t>
          </a:r>
          <a:r>
            <a:rPr lang="ko-KR" sz="1100" b="1" kern="1200" dirty="0"/>
            <a:t> </a:t>
          </a:r>
          <a:endParaRPr lang="en-US" altLang="ko-KR" sz="1100" b="1" kern="1200" dirty="0"/>
        </a:p>
      </dsp:txBody>
      <dsp:txXfrm>
        <a:off x="1444497" y="1037923"/>
        <a:ext cx="1171857" cy="70311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F8FB8-46F6-48C8-9487-E5CB9A163BCF}">
      <dsp:nvSpPr>
        <dsp:cNvPr id="0" name=""/>
        <dsp:cNvSpPr/>
      </dsp:nvSpPr>
      <dsp:spPr>
        <a:xfrm rot="5400000">
          <a:off x="-119668" y="1750232"/>
          <a:ext cx="2709631" cy="3285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D564E-C5BF-4677-BEBC-BA9594424865}">
      <dsp:nvSpPr>
        <dsp:cNvPr id="0" name=""/>
        <dsp:cNvSpPr/>
      </dsp:nvSpPr>
      <dsp:spPr>
        <a:xfrm>
          <a:off x="490827" y="1978"/>
          <a:ext cx="3650670" cy="21904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* </a:t>
          </a:r>
          <a:r>
            <a:rPr lang="ko-KR" sz="1600" b="1" kern="1200" dirty="0"/>
            <a:t>본인이 지하철을 이용할 때</a:t>
          </a:r>
          <a:r>
            <a:rPr lang="en-US" altLang="ko-KR" sz="1600" b="1" kern="1200" dirty="0"/>
            <a:t> </a:t>
          </a:r>
          <a:r>
            <a:rPr lang="ko-KR" sz="1600" b="1" kern="1200" dirty="0"/>
            <a:t>좀 더</a:t>
          </a:r>
          <a:r>
            <a:rPr lang="en-US" altLang="ko-KR" sz="1600" b="1" kern="1200" dirty="0"/>
            <a:t> </a:t>
          </a:r>
          <a:r>
            <a:rPr lang="ko-KR" sz="1600" b="1" kern="1200" dirty="0"/>
            <a:t>쾌적하게 이동할 수 있는 시간대를 찾는 것</a:t>
          </a:r>
          <a:r>
            <a:rPr lang="en-US" sz="1600" b="1" kern="1200" dirty="0"/>
            <a:t>.</a:t>
          </a:r>
          <a:endParaRPr lang="en-US" sz="1600" kern="1200" dirty="0"/>
        </a:p>
      </dsp:txBody>
      <dsp:txXfrm>
        <a:off x="554982" y="66133"/>
        <a:ext cx="3522360" cy="2062092"/>
      </dsp:txXfrm>
    </dsp:sp>
    <dsp:sp modelId="{B97793C3-CB26-4514-8095-E8754EE9076E}">
      <dsp:nvSpPr>
        <dsp:cNvPr id="0" name=""/>
        <dsp:cNvSpPr/>
      </dsp:nvSpPr>
      <dsp:spPr>
        <a:xfrm>
          <a:off x="490827" y="2739981"/>
          <a:ext cx="3650670" cy="2190402"/>
        </a:xfrm>
        <a:prstGeom prst="roundRect">
          <a:avLst>
            <a:gd name="adj" fmla="val 10000"/>
          </a:avLst>
        </a:prstGeom>
        <a:solidFill>
          <a:schemeClr val="accent3">
            <a:hueOff val="-1525327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b="1" kern="1200" dirty="0"/>
            <a:t>프로젝트의 요구사항 </a:t>
          </a:r>
          <a:r>
            <a:rPr lang="en-US" sz="2100" b="1" kern="1200" dirty="0"/>
            <a:t>: </a:t>
          </a:r>
          <a:r>
            <a:rPr lang="ko-KR" sz="2100" b="1" kern="1200" dirty="0"/>
            <a:t> </a:t>
          </a:r>
          <a:endParaRPr lang="en-US" altLang="ko-KR" sz="2100" b="1" kern="1200" dirty="0"/>
        </a:p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* </a:t>
          </a:r>
          <a:r>
            <a:rPr lang="ko-KR" sz="1600" b="1" strike="sngStrike" kern="1200" dirty="0"/>
            <a:t>서울시 지하철의 시간대별</a:t>
          </a:r>
          <a:r>
            <a:rPr lang="en-US" sz="1600" b="1" strike="sngStrike" kern="1200" dirty="0"/>
            <a:t>, </a:t>
          </a:r>
          <a:r>
            <a:rPr lang="ko-KR" sz="1600" b="1" strike="sngStrike" kern="1200" dirty="0" err="1"/>
            <a:t>역별</a:t>
          </a:r>
          <a:r>
            <a:rPr lang="ko-KR" sz="1600" b="1" strike="sngStrike" kern="1200" dirty="0"/>
            <a:t> 승</a:t>
          </a:r>
          <a:r>
            <a:rPr lang="en-US" sz="1600" b="1" strike="sngStrike" kern="1200" dirty="0"/>
            <a:t>/</a:t>
          </a:r>
          <a:r>
            <a:rPr lang="ko-KR" sz="1600" b="1" strike="sngStrike" kern="1200" dirty="0"/>
            <a:t>하차 승객 수 관련 데이터 </a:t>
          </a:r>
          <a:r>
            <a:rPr lang="en-US" altLang="ko-KR" sz="1600" b="1" strike="noStrike" kern="1200" dirty="0"/>
            <a:t> -&gt; </a:t>
          </a:r>
          <a:r>
            <a:rPr lang="ko-KR" altLang="en-US" sz="1600" b="1" strike="noStrike" kern="1200" dirty="0"/>
            <a:t>지하철 혼잡도 데이터</a:t>
          </a:r>
          <a:endParaRPr lang="en-US" altLang="ko-KR" sz="1600" b="1" strike="noStrike" kern="1200" dirty="0"/>
        </a:p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* </a:t>
          </a:r>
          <a:r>
            <a:rPr lang="ko-KR" sz="1600" b="1" kern="1200" dirty="0"/>
            <a:t>본인의 이동경로를 고려한 역</a:t>
          </a:r>
          <a:r>
            <a:rPr lang="en-US" sz="1600" b="1" kern="1200" dirty="0"/>
            <a:t>(</a:t>
          </a:r>
          <a:r>
            <a:rPr lang="ko-KR" sz="1600" b="1" kern="1200" dirty="0"/>
            <a:t>상일동</a:t>
          </a:r>
          <a:r>
            <a:rPr lang="en-US" altLang="ko-KR" sz="1600" b="1" kern="1200" dirty="0"/>
            <a:t>~</a:t>
          </a:r>
          <a:r>
            <a:rPr lang="en-US" sz="1600" b="1" kern="1200" dirty="0"/>
            <a:t> </a:t>
          </a:r>
          <a:r>
            <a:rPr lang="ko-KR" sz="1600" b="1" kern="1200" dirty="0"/>
            <a:t>군자</a:t>
          </a:r>
          <a:r>
            <a:rPr lang="en-US" altLang="ko-KR" sz="1600" b="1" kern="1200" dirty="0"/>
            <a:t>~</a:t>
          </a:r>
          <a:r>
            <a:rPr lang="ko-KR" sz="1600" b="1" kern="1200" dirty="0"/>
            <a:t>숭실대입구</a:t>
          </a:r>
          <a:r>
            <a:rPr lang="en-US" sz="1600" b="1" kern="1200" dirty="0"/>
            <a:t>)</a:t>
          </a:r>
          <a:r>
            <a:rPr lang="ko-KR" sz="1600" b="1" kern="1200" dirty="0"/>
            <a:t>만을 대상으로 분석</a:t>
          </a:r>
          <a:endParaRPr lang="en-US" sz="1600" kern="1200" dirty="0"/>
        </a:p>
      </dsp:txBody>
      <dsp:txXfrm>
        <a:off x="554982" y="2804136"/>
        <a:ext cx="3522360" cy="2062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CF292-2A17-44D8-A042-8093E117149E}">
      <dsp:nvSpPr>
        <dsp:cNvPr id="0" name=""/>
        <dsp:cNvSpPr/>
      </dsp:nvSpPr>
      <dsp:spPr>
        <a:xfrm>
          <a:off x="2787944" y="791203"/>
          <a:ext cx="6431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8656" y="45720"/>
              </a:lnTo>
              <a:lnTo>
                <a:pt x="338656" y="46837"/>
              </a:lnTo>
              <a:lnTo>
                <a:pt x="643113" y="46837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92658" y="833715"/>
        <a:ext cx="33685" cy="6416"/>
      </dsp:txXfrm>
    </dsp:sp>
    <dsp:sp modelId="{9B045B53-3CDD-4F25-AC1F-D4B90AAD6CC9}">
      <dsp:nvSpPr>
        <dsp:cNvPr id="0" name=""/>
        <dsp:cNvSpPr/>
      </dsp:nvSpPr>
      <dsp:spPr>
        <a:xfrm>
          <a:off x="0" y="0"/>
          <a:ext cx="2789744" cy="16738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700" tIns="143490" rIns="136700" bIns="1434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1. Business Understanding : </a:t>
          </a:r>
          <a:r>
            <a:rPr 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목적과 요구사항을 이해</a:t>
          </a:r>
          <a:endParaRPr 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0"/>
        <a:ext cx="2789744" cy="1673846"/>
      </dsp:txXfrm>
    </dsp:sp>
    <dsp:sp modelId="{E917646A-C0B0-43A6-A04A-A949D2AF0D18}">
      <dsp:nvSpPr>
        <dsp:cNvPr id="0" name=""/>
        <dsp:cNvSpPr/>
      </dsp:nvSpPr>
      <dsp:spPr>
        <a:xfrm>
          <a:off x="6251402" y="792320"/>
          <a:ext cx="611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1041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40881" y="834832"/>
        <a:ext cx="32082" cy="6416"/>
      </dsp:txXfrm>
    </dsp:sp>
    <dsp:sp modelId="{C0838D71-7451-419A-A73D-1E64FC16D0DF}">
      <dsp:nvSpPr>
        <dsp:cNvPr id="0" name=""/>
        <dsp:cNvSpPr/>
      </dsp:nvSpPr>
      <dsp:spPr>
        <a:xfrm>
          <a:off x="3463457" y="1117"/>
          <a:ext cx="2789744" cy="16738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700" tIns="143490" rIns="136700" bIns="1434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2. Data Understanding : </a:t>
          </a:r>
          <a:r>
            <a:rPr 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분석을 위한 데이터를 수집하고 데이터 속성을 이해</a:t>
          </a:r>
          <a:endParaRPr 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463457" y="1117"/>
        <a:ext cx="2789744" cy="1673846"/>
      </dsp:txXfrm>
    </dsp:sp>
    <dsp:sp modelId="{CC0FB4FF-F58F-42F7-9E88-B2E64D269A03}">
      <dsp:nvSpPr>
        <dsp:cNvPr id="0" name=""/>
        <dsp:cNvSpPr/>
      </dsp:nvSpPr>
      <dsp:spPr>
        <a:xfrm>
          <a:off x="1426944" y="1673163"/>
          <a:ext cx="6862770" cy="611041"/>
        </a:xfrm>
        <a:custGeom>
          <a:avLst/>
          <a:gdLst/>
          <a:ahLst/>
          <a:cxnLst/>
          <a:rect l="0" t="0" r="0" b="0"/>
          <a:pathLst>
            <a:path>
              <a:moveTo>
                <a:pt x="6862770" y="0"/>
              </a:moveTo>
              <a:lnTo>
                <a:pt x="6862770" y="322620"/>
              </a:lnTo>
              <a:lnTo>
                <a:pt x="0" y="322620"/>
              </a:lnTo>
              <a:lnTo>
                <a:pt x="0" y="611041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6012" y="1975476"/>
        <a:ext cx="344635" cy="6416"/>
      </dsp:txXfrm>
    </dsp:sp>
    <dsp:sp modelId="{8A853C7F-71A5-4487-8175-4715330742B0}">
      <dsp:nvSpPr>
        <dsp:cNvPr id="0" name=""/>
        <dsp:cNvSpPr/>
      </dsp:nvSpPr>
      <dsp:spPr>
        <a:xfrm>
          <a:off x="6894843" y="1117"/>
          <a:ext cx="2789744" cy="16738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700" tIns="143490" rIns="136700" bIns="1434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3. Data Preparation : </a:t>
          </a:r>
          <a:r>
            <a:rPr 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전처리를 통해 분석용 데이터셋 확보</a:t>
          </a:r>
          <a:endParaRPr 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894843" y="1117"/>
        <a:ext cx="2789744" cy="1673846"/>
      </dsp:txXfrm>
    </dsp:sp>
    <dsp:sp modelId="{26A63266-34BF-409E-8BAB-DAF3B7196AD8}">
      <dsp:nvSpPr>
        <dsp:cNvPr id="0" name=""/>
        <dsp:cNvSpPr/>
      </dsp:nvSpPr>
      <dsp:spPr>
        <a:xfrm>
          <a:off x="2820016" y="3107808"/>
          <a:ext cx="611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104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9496" y="3150320"/>
        <a:ext cx="32082" cy="6416"/>
      </dsp:txXfrm>
    </dsp:sp>
    <dsp:sp modelId="{5EC3E40F-FC7A-4249-8BBF-4240C1CAE84F}">
      <dsp:nvSpPr>
        <dsp:cNvPr id="0" name=""/>
        <dsp:cNvSpPr/>
      </dsp:nvSpPr>
      <dsp:spPr>
        <a:xfrm>
          <a:off x="32072" y="2316605"/>
          <a:ext cx="2789744" cy="16738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700" tIns="143490" rIns="136700" bIns="1434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4. Data Analysis 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Visualization 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 유형을 고려한 분석</a:t>
          </a:r>
          <a:r>
            <a:rPr lang="en-US" alt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및 분석 결과 시각화</a:t>
          </a:r>
          <a:endParaRPr 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2072" y="2316605"/>
        <a:ext cx="2789744" cy="1673846"/>
      </dsp:txXfrm>
    </dsp:sp>
    <dsp:sp modelId="{70C2DCB4-D59E-4A59-8392-FF9F067BD4B3}">
      <dsp:nvSpPr>
        <dsp:cNvPr id="0" name=""/>
        <dsp:cNvSpPr/>
      </dsp:nvSpPr>
      <dsp:spPr>
        <a:xfrm>
          <a:off x="3463457" y="2316605"/>
          <a:ext cx="2789744" cy="16738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700" tIns="143490" rIns="136700" bIns="1434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5. Evaluation</a:t>
          </a:r>
          <a:r>
            <a:rPr 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endParaRPr lang="en-US" altLang="ko-KR" sz="1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분석 결과 데이터에 대한 객관적인 검증과 평가</a:t>
          </a:r>
          <a:endParaRPr 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463457" y="2316605"/>
        <a:ext cx="2789744" cy="16738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F8FB8-46F6-48C8-9487-E5CB9A163BCF}">
      <dsp:nvSpPr>
        <dsp:cNvPr id="0" name=""/>
        <dsp:cNvSpPr/>
      </dsp:nvSpPr>
      <dsp:spPr>
        <a:xfrm rot="5400000">
          <a:off x="-68949" y="1834308"/>
          <a:ext cx="2842731" cy="3444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D564E-C5BF-4677-BEBC-BA9594424865}">
      <dsp:nvSpPr>
        <dsp:cNvPr id="0" name=""/>
        <dsp:cNvSpPr/>
      </dsp:nvSpPr>
      <dsp:spPr>
        <a:xfrm>
          <a:off x="573115" y="2515"/>
          <a:ext cx="3827245" cy="22963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* 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본인이 지하철을 이용할 때</a:t>
          </a:r>
          <a:r>
            <a:rPr lang="en-US" alt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좀 더 쾌적하게 이동할 수 있는 시간대를 찾는 것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0373" y="69773"/>
        <a:ext cx="3692729" cy="2161831"/>
      </dsp:txXfrm>
    </dsp:sp>
    <dsp:sp modelId="{B97793C3-CB26-4514-8095-E8754EE9076E}">
      <dsp:nvSpPr>
        <dsp:cNvPr id="0" name=""/>
        <dsp:cNvSpPr/>
      </dsp:nvSpPr>
      <dsp:spPr>
        <a:xfrm>
          <a:off x="573115" y="2872949"/>
          <a:ext cx="3827245" cy="2296347"/>
        </a:xfrm>
        <a:prstGeom prst="roundRect">
          <a:avLst>
            <a:gd name="adj" fmla="val 10000"/>
          </a:avLst>
        </a:prstGeom>
        <a:solidFill>
          <a:schemeClr val="accent3">
            <a:hueOff val="-1525327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프로젝트의 요구사항 </a:t>
          </a:r>
          <a:r>
            <a:rPr lang="en-US" sz="2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sz="2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endParaRPr lang="en-US" altLang="ko-KR" sz="2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* 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서울시 지하철의 시간대별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6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역별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승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하차 승객 수 관련 데이터가 필요</a:t>
          </a:r>
          <a:endParaRPr lang="en-US" altLang="ko-KR" sz="16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* 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본인의 이동경로를 고려한</a:t>
          </a:r>
          <a:r>
            <a:rPr lang="en-US" alt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역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상일동</a:t>
          </a:r>
          <a:r>
            <a:rPr lang="en-US" alt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~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군자</a:t>
          </a:r>
          <a:r>
            <a:rPr lang="en-US" alt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~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숭실대입구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만을 대상으로 분석</a:t>
          </a:r>
          <a:endParaRPr 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0373" y="2940207"/>
        <a:ext cx="3692729" cy="2161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6DD12-C482-41C0-92AF-E29D81497CDE}">
      <dsp:nvSpPr>
        <dsp:cNvPr id="0" name=""/>
        <dsp:cNvSpPr/>
      </dsp:nvSpPr>
      <dsp:spPr>
        <a:xfrm>
          <a:off x="0" y="0"/>
          <a:ext cx="9527275" cy="6800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sz="2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3199" y="33199"/>
        <a:ext cx="9460877" cy="613680"/>
      </dsp:txXfrm>
    </dsp:sp>
    <dsp:sp modelId="{02ADD9E9-8934-454E-B375-F36AAC4416CD}">
      <dsp:nvSpPr>
        <dsp:cNvPr id="0" name=""/>
        <dsp:cNvSpPr/>
      </dsp:nvSpPr>
      <dsp:spPr>
        <a:xfrm>
          <a:off x="0" y="737844"/>
          <a:ext cx="9527275" cy="284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91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작업일자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column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은 따로 쓰일 일이 없으니 제거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alt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전체 데이터에서 실제 이동 경로에 해당되는 역만 추출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이상치 처리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승객이 이용하는 시간대만을 따진다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2020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월부터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2021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12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월까지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년치의 데이터만 추출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코로나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19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로 인한 변동가능성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-&gt; 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코로나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19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와 지하철 이용의 변화</a:t>
          </a:r>
          <a:r>
            <a:rPr lang="en-US" alt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논문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altLang="en-US" sz="20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추출된 지하철역과 사용월을 기준으로 오름차순으로 정렬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737844"/>
        <a:ext cx="9527275" cy="28483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71C3F-1F4F-423C-8817-FAAA4D3D8598}">
      <dsp:nvSpPr>
        <dsp:cNvPr id="0" name=""/>
        <dsp:cNvSpPr/>
      </dsp:nvSpPr>
      <dsp:spPr>
        <a:xfrm>
          <a:off x="0" y="17232"/>
          <a:ext cx="9527275" cy="6352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sz="2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1011" y="48243"/>
        <a:ext cx="9465253" cy="573235"/>
      </dsp:txXfrm>
    </dsp:sp>
    <dsp:sp modelId="{9FD677E3-329B-46B4-BB69-0C532C2C508F}">
      <dsp:nvSpPr>
        <dsp:cNvPr id="0" name=""/>
        <dsp:cNvSpPr/>
      </dsp:nvSpPr>
      <dsp:spPr>
        <a:xfrm>
          <a:off x="0" y="708646"/>
          <a:ext cx="9527275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491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작업일자 </a:t>
          </a:r>
          <a:r>
            <a:rPr 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column</a:t>
          </a:r>
          <a:r>
            <a:rPr 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은 따로 쓰일 일이 없으니 제거</a:t>
          </a:r>
        </a:p>
      </dsp:txBody>
      <dsp:txXfrm>
        <a:off x="0" y="708646"/>
        <a:ext cx="9527275" cy="1059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B867B-77E9-42C4-A18D-43D04F161435}">
      <dsp:nvSpPr>
        <dsp:cNvPr id="0" name=""/>
        <dsp:cNvSpPr/>
      </dsp:nvSpPr>
      <dsp:spPr>
        <a:xfrm>
          <a:off x="7007" y="275810"/>
          <a:ext cx="3065467" cy="5932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조건</a:t>
          </a:r>
          <a:endParaRPr lang="en-US" sz="1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007" y="275810"/>
        <a:ext cx="3065467" cy="593265"/>
      </dsp:txXfrm>
    </dsp:sp>
    <dsp:sp modelId="{EAD17575-0746-4CAB-92EA-DAE83841A73B}">
      <dsp:nvSpPr>
        <dsp:cNvPr id="0" name=""/>
        <dsp:cNvSpPr/>
      </dsp:nvSpPr>
      <dsp:spPr>
        <a:xfrm>
          <a:off x="7007" y="869075"/>
          <a:ext cx="3065467" cy="26804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2. 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전체 데이터에서 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이동 경로에 해당되는 역만 추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출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상일동역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출발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~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군자역까지 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10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개 역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군자역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환승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)~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숭실대입구역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도착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까지 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13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개 역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sp:txBody>
      <dsp:txXfrm>
        <a:off x="7007" y="869075"/>
        <a:ext cx="3065467" cy="2680492"/>
      </dsp:txXfrm>
    </dsp:sp>
    <dsp:sp modelId="{C13BF3A0-BEA8-4A69-B413-74067EDD3781}">
      <dsp:nvSpPr>
        <dsp:cNvPr id="0" name=""/>
        <dsp:cNvSpPr/>
      </dsp:nvSpPr>
      <dsp:spPr>
        <a:xfrm>
          <a:off x="3501640" y="275810"/>
          <a:ext cx="3065467" cy="593265"/>
        </a:xfrm>
        <a:prstGeom prst="rect">
          <a:avLst/>
        </a:prstGeom>
        <a:solidFill>
          <a:schemeClr val="accent5">
            <a:hueOff val="-747494"/>
            <a:satOff val="209"/>
            <a:lumOff val="-3529"/>
            <a:alphaOff val="0"/>
          </a:schemeClr>
        </a:solidFill>
        <a:ln w="12700" cap="flat" cmpd="sng" algn="ctr">
          <a:solidFill>
            <a:schemeClr val="accent5">
              <a:hueOff val="-747494"/>
              <a:satOff val="209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2016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년 </a:t>
          </a: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10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월부터 이름이 바뀐 역 존재 </a:t>
          </a: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역명을 병기하는 역들이 생김</a:t>
          </a: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sp:txBody>
      <dsp:txXfrm>
        <a:off x="3501640" y="275810"/>
        <a:ext cx="3065467" cy="593265"/>
      </dsp:txXfrm>
    </dsp:sp>
    <dsp:sp modelId="{E9BB4250-9976-407D-8325-856437C1BED8}">
      <dsp:nvSpPr>
        <dsp:cNvPr id="0" name=""/>
        <dsp:cNvSpPr/>
      </dsp:nvSpPr>
      <dsp:spPr>
        <a:xfrm>
          <a:off x="3501640" y="869075"/>
          <a:ext cx="3065467" cy="2680492"/>
        </a:xfrm>
        <a:prstGeom prst="rect">
          <a:avLst/>
        </a:prstGeom>
        <a:solidFill>
          <a:schemeClr val="accent5">
            <a:tint val="40000"/>
            <a:alpha val="90000"/>
            <a:hueOff val="-883164"/>
            <a:satOff val="-4162"/>
            <a:lumOff val="-70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883164"/>
              <a:satOff val="-4162"/>
              <a:lumOff val="-7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데이터셋에 병기하는 역이 반영된 역이 있고 그렇지 않은 역이 있음</a:t>
          </a:r>
          <a:endParaRPr lang="en-US" sz="12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따라서 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23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개 역을 엑셀로 필터링 후 </a:t>
          </a: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일일히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검색해서 </a:t>
          </a: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수행</a:t>
          </a:r>
          <a:endParaRPr 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병기하는 역들 </a:t>
          </a:r>
          <a:r>
            <a:rPr 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굽은다리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강동구민회관앞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군자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능동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천호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풍납토성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광나루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장신대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altLang="en-US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아</a:t>
          </a: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차산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어린이대공원후문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어린이대공원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세종대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총신대입구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이수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), </a:t>
          </a:r>
          <a:r>
            <a:rPr 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숭실대입구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살피재</a:t>
          </a:r>
          <a:r>
            <a:rPr 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sp:txBody>
      <dsp:txXfrm>
        <a:off x="3501640" y="869075"/>
        <a:ext cx="3065467" cy="2680492"/>
      </dsp:txXfrm>
    </dsp:sp>
    <dsp:sp modelId="{74DDD48A-F17E-4CBD-983F-EB0EF53F17FC}">
      <dsp:nvSpPr>
        <dsp:cNvPr id="0" name=""/>
        <dsp:cNvSpPr/>
      </dsp:nvSpPr>
      <dsp:spPr>
        <a:xfrm>
          <a:off x="7007952" y="275810"/>
          <a:ext cx="3115648" cy="593265"/>
        </a:xfrm>
        <a:prstGeom prst="rect">
          <a:avLst/>
        </a:prstGeom>
        <a:solidFill>
          <a:schemeClr val="accent5">
            <a:hueOff val="-1494988"/>
            <a:satOff val="418"/>
            <a:lumOff val="-7058"/>
            <a:alphaOff val="0"/>
          </a:schemeClr>
        </a:solidFill>
        <a:ln w="12700" cap="flat" cmpd="sng" algn="ctr">
          <a:solidFill>
            <a:schemeClr val="accent5">
              <a:hueOff val="-1494988"/>
              <a:satOff val="418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개 이상 호선이 겹치는 역의 경우</a:t>
          </a:r>
          <a:r>
            <a:rPr 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이동경로가 아닌 호선의 경우 </a:t>
          </a:r>
          <a:r>
            <a:rPr lang="ko-KR" sz="12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제거해야</a:t>
          </a:r>
          <a:r>
            <a:rPr lang="ko-KR" altLang="en-US" sz="12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함</a:t>
          </a: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sz="1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007952" y="275810"/>
        <a:ext cx="3115648" cy="593265"/>
      </dsp:txXfrm>
    </dsp:sp>
    <dsp:sp modelId="{0D7BC463-2756-42C5-A1EA-5CF171251A5A}">
      <dsp:nvSpPr>
        <dsp:cNvPr id="0" name=""/>
        <dsp:cNvSpPr/>
      </dsp:nvSpPr>
      <dsp:spPr>
        <a:xfrm>
          <a:off x="6996273" y="869075"/>
          <a:ext cx="3139007" cy="2680492"/>
        </a:xfrm>
        <a:prstGeom prst="rect">
          <a:avLst/>
        </a:prstGeom>
        <a:solidFill>
          <a:schemeClr val="accent5">
            <a:tint val="40000"/>
            <a:alpha val="90000"/>
            <a:hueOff val="-1766329"/>
            <a:satOff val="-8325"/>
            <a:lumOff val="-141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766329"/>
              <a:satOff val="-8325"/>
              <a:lumOff val="-1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이동하지 않는 경로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천호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풍납토성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역 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8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건대입구역 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강남구청역 분당선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고속터미널역 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,9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‘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총신대입구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이수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)’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역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4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호선</a:t>
          </a:r>
        </a:p>
        <a:p>
          <a:pPr marL="342900" lvl="3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단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 경우 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7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호선 역명인 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‘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이수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’</a:t>
          </a: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와 다르기 때문에 제거할 필요가 없다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996273" y="869075"/>
        <a:ext cx="3139007" cy="26804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E223D-69CE-4706-9502-52D42D617D32}">
      <dsp:nvSpPr>
        <dsp:cNvPr id="0" name=""/>
        <dsp:cNvSpPr/>
      </dsp:nvSpPr>
      <dsp:spPr>
        <a:xfrm>
          <a:off x="0" y="4"/>
          <a:ext cx="9112676" cy="6511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ko-KR" sz="2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조건 </a:t>
          </a:r>
          <a:r>
            <a:rPr lang="en-US" sz="2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endParaRPr lang="ko-KR" sz="2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1784" y="31788"/>
        <a:ext cx="9049108" cy="587537"/>
      </dsp:txXfrm>
    </dsp:sp>
    <dsp:sp modelId="{928659A4-C0E5-44B8-9562-1322FC55A92A}">
      <dsp:nvSpPr>
        <dsp:cNvPr id="0" name=""/>
        <dsp:cNvSpPr/>
      </dsp:nvSpPr>
      <dsp:spPr>
        <a:xfrm>
          <a:off x="0" y="683347"/>
          <a:ext cx="9112676" cy="347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327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3. 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이상치 처리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승객이 이용하는 시간대만을 따진다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342900" lvl="2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중 첫차시간과 막차시간 사이의 시간대가 </a:t>
          </a:r>
          <a:r>
            <a:rPr lang="ko-KR" sz="16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아닌데도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승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하차 인원이 있다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342900" lvl="2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이는 승객이 아닌 사람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직원 등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일 가능성이 높다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342900" lvl="2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상일동역에서 </a:t>
          </a:r>
          <a:r>
            <a:rPr lang="ko-KR" alt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처음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 승차하므로 상일동역의 </a:t>
          </a:r>
          <a:r>
            <a:rPr lang="ko-KR" sz="1600" b="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첫차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시간을 파악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돌아올 때는 환승역인 군자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능동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역에서 상일동행 열차를 </a:t>
          </a:r>
          <a:r>
            <a:rPr lang="ko-KR" sz="1600" b="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타야하므로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 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군자역의 </a:t>
          </a:r>
          <a:r>
            <a:rPr lang="ko-KR" sz="1600" b="0" kern="1200" dirty="0">
              <a:highlight>
                <a:srgbClr val="00FFFF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막차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시간을 파악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342900" lvl="2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파악 결과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오전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30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분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kern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첫차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),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오후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11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53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분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kern="1200" dirty="0">
              <a:highlight>
                <a:srgbClr val="00FFFF"/>
              </a:highlight>
              <a:latin typeface="맑은 고딕" panose="020B0503020000020004" pitchFamily="50" charset="-127"/>
              <a:ea typeface="맑은 고딕" panose="020B0503020000020004" pitchFamily="50" charset="-127"/>
            </a:rPr>
            <a:t>막차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다만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군자역에서 상일동역까지 시간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약 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20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분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r>
            <a:rPr lang="ko-KR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을 고려하여 그 시간대의 승객 수는 </a:t>
          </a:r>
          <a:r>
            <a:rPr lang="ko-KR" sz="1600" b="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포함해야함</a:t>
          </a:r>
          <a:r>
            <a:rPr lang="en-US" sz="1600" b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342900" lvl="2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따라서 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00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-01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 승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하차 인원까지 포함한다</a:t>
          </a:r>
          <a:r>
            <a:rPr 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342900" lvl="2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결론 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오전 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시이전과 오전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 이후의 데이터는 제외한다</a:t>
          </a:r>
          <a:r>
            <a:rPr lang="en-US" sz="16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endParaRPr lang="ko-KR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683347"/>
        <a:ext cx="9112676" cy="34776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E224E-BF1A-4F13-9086-3811A53B60E6}">
      <dsp:nvSpPr>
        <dsp:cNvPr id="0" name=""/>
        <dsp:cNvSpPr/>
      </dsp:nvSpPr>
      <dsp:spPr>
        <a:xfrm>
          <a:off x="67301" y="83867"/>
          <a:ext cx="10276332" cy="594595"/>
        </a:xfrm>
        <a:prstGeom prst="roundRect">
          <a:avLst/>
        </a:prstGeom>
        <a:blipFill rotWithShape="0">
          <a:blip xmlns:r="http://schemas.openxmlformats.org/officeDocument/2006/relationships" r:embed="rId1"/>
          <a:srcRect/>
          <a:stretch>
            <a:fillRect t="-15233000" b="-152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파이썬 코드</a:t>
          </a:r>
        </a:p>
      </dsp:txBody>
      <dsp:txXfrm>
        <a:off x="96327" y="112893"/>
        <a:ext cx="10218280" cy="536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77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4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0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54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61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52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6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4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0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1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1" cap="none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9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2000" kern="1200" spc="4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800" kern="1200" spc="4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 spc="4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.xlsx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.go.kr/data/15071311/fileData.do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f4UnVTWpNQazGcdp6kyl31JkCSXS4sMB?usp=sharing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ta.seoul.go.kr/dataList/OA-12252/S/1/datasetView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f4UnVTWpNQazGcdp6kyl31JkCSXS4sMB?usp=sharing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4UnVTWpNQazGcdp6kyl31JkCSXS4sMB?usp=sharing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Macro-Enabled_Worksheet.xlsm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모션 블러된 지하철 풍경">
            <a:extLst>
              <a:ext uri="{FF2B5EF4-FFF2-40B4-BE49-F238E27FC236}">
                <a16:creationId xmlns:a16="http://schemas.microsoft.com/office/drawing/2014/main" id="{95F2F41B-A886-48AD-B56F-DA38E5667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34873E-E981-4F4C-871C-13DAF3028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74" y="658807"/>
            <a:ext cx="9662445" cy="1035463"/>
          </a:xfrm>
        </p:spPr>
        <p:txBody>
          <a:bodyPr anchor="ctr">
            <a:no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지하철 승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하차 데이터분석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10D141-E4CB-4F24-A369-DB057C055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450" y="5038104"/>
            <a:ext cx="2804849" cy="771147"/>
          </a:xfrm>
        </p:spPr>
        <p:txBody>
          <a:bodyPr anchor="b">
            <a:norm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</a:t>
            </a:r>
            <a:r>
              <a:rPr lang="ko-KR" altLang="en-US" sz="2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이민철 </a:t>
            </a:r>
          </a:p>
        </p:txBody>
      </p:sp>
    </p:spTree>
    <p:extLst>
      <p:ext uri="{BB962C8B-B14F-4D97-AF65-F5344CB8AC3E}">
        <p14:creationId xmlns:p14="http://schemas.microsoft.com/office/powerpoint/2010/main" val="2301952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D4F8-DF09-491A-955E-0E2D794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89" y="430621"/>
            <a:ext cx="9527275" cy="1290196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3-1. Data Preparation : 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통해 분석용 데이터셋 확보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0E2384BF-4CF5-4D46-8405-2E99906CB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356400"/>
              </p:ext>
            </p:extLst>
          </p:nvPr>
        </p:nvGraphicFramePr>
        <p:xfrm>
          <a:off x="628652" y="2108595"/>
          <a:ext cx="9527275" cy="3643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54AF0B-8459-47E6-B578-A69AF75A1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60" y="3424074"/>
            <a:ext cx="9161567" cy="17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2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D4F8-DF09-491A-955E-0E2D794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08" y="494520"/>
            <a:ext cx="9396733" cy="1086646"/>
          </a:xfrm>
        </p:spPr>
        <p:txBody>
          <a:bodyPr anchor="ctr">
            <a:normAutofit fontScale="90000"/>
          </a:bodyPr>
          <a:lstStyle/>
          <a:p>
            <a:r>
              <a:rPr lang="en-US" altLang="ko-KR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3-2. Data Preparation : </a:t>
            </a:r>
            <a:br>
              <a:rPr lang="en-US" altLang="ko-KR" sz="3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통해 분석용 데이터셋 확보</a:t>
            </a:r>
            <a:endParaRPr lang="ko-KR" altLang="en-US" sz="2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89D7D579-1209-403E-8ED2-A81A6D5E0F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6289046"/>
              </p:ext>
            </p:extLst>
          </p:nvPr>
        </p:nvGraphicFramePr>
        <p:xfrm>
          <a:off x="493564" y="2038525"/>
          <a:ext cx="10142289" cy="382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11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6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5027" y="5797830"/>
            <a:ext cx="951908" cy="754673"/>
          </a:xfrm>
        </p:spPr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E31EE-3703-47A3-99D5-1B1FCAC5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3" y="1435782"/>
            <a:ext cx="10399024" cy="51167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935B8-5236-47F3-866F-A31041870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65" y="369116"/>
            <a:ext cx="5278171" cy="97312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파이썬 코드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89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D4F8-DF09-491A-955E-0E2D794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39" y="491927"/>
            <a:ext cx="9527275" cy="1241944"/>
          </a:xfrm>
        </p:spPr>
        <p:txBody>
          <a:bodyPr anchor="ctr"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3-3. Data Preparation : </a:t>
            </a:r>
            <a:br>
              <a:rPr lang="en-US" altLang="ko-KR" sz="3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통해 분석용 데이터셋 확보</a:t>
            </a:r>
            <a:endParaRPr lang="ko-KR" altLang="en-US" sz="3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3C97C9D-9F78-4E71-AFB9-48B884392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083647"/>
              </p:ext>
            </p:extLst>
          </p:nvPr>
        </p:nvGraphicFramePr>
        <p:xfrm>
          <a:off x="357211" y="1910826"/>
          <a:ext cx="9112676" cy="419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4733" y="591683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154138-8A23-4AE4-B7CE-FB42410B560E}"/>
              </a:ext>
            </a:extLst>
          </p:cNvPr>
          <p:cNvGrpSpPr/>
          <p:nvPr/>
        </p:nvGrpSpPr>
        <p:grpSpPr>
          <a:xfrm>
            <a:off x="9498670" y="0"/>
            <a:ext cx="2646062" cy="3670651"/>
            <a:chOff x="4271338" y="2199912"/>
            <a:chExt cx="2646062" cy="36706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EA66BB7-C88D-4902-B102-8E5B678FB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" b="4631"/>
            <a:stretch/>
          </p:blipFill>
          <p:spPr>
            <a:xfrm>
              <a:off x="4271338" y="2199912"/>
              <a:ext cx="2646062" cy="367065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83E98E-FDC0-43DD-A718-10E326B24468}"/>
                </a:ext>
              </a:extLst>
            </p:cNvPr>
            <p:cNvSpPr/>
            <p:nvPr/>
          </p:nvSpPr>
          <p:spPr>
            <a:xfrm>
              <a:off x="4353886" y="3725537"/>
              <a:ext cx="637563" cy="20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C26712-908D-460F-B7A1-E3DE72C301D6}"/>
              </a:ext>
            </a:extLst>
          </p:cNvPr>
          <p:cNvGrpSpPr/>
          <p:nvPr/>
        </p:nvGrpSpPr>
        <p:grpSpPr>
          <a:xfrm>
            <a:off x="9486665" y="3429000"/>
            <a:ext cx="2705335" cy="3429000"/>
            <a:chOff x="7671639" y="2115726"/>
            <a:chExt cx="2701800" cy="367065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DD1D2F-93AA-4563-8994-318A36C1B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-3" b="30370"/>
            <a:stretch/>
          </p:blipFill>
          <p:spPr>
            <a:xfrm>
              <a:off x="7671639" y="2115726"/>
              <a:ext cx="2701800" cy="3670651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6217E29-DEB6-4867-A99E-B69C20744D17}"/>
                </a:ext>
              </a:extLst>
            </p:cNvPr>
            <p:cNvSpPr/>
            <p:nvPr/>
          </p:nvSpPr>
          <p:spPr>
            <a:xfrm>
              <a:off x="9304790" y="5262120"/>
              <a:ext cx="459996" cy="1991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51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D4F8-DF09-491A-955E-0E2D794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10" y="491927"/>
            <a:ext cx="9527275" cy="1241944"/>
          </a:xfrm>
        </p:spPr>
        <p:txBody>
          <a:bodyPr anchor="ctr"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3-3. Data Preparation : </a:t>
            </a:r>
            <a:br>
              <a:rPr lang="en-US" altLang="ko-KR" sz="3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통해 분석용 데이터셋 확보</a:t>
            </a:r>
            <a:endParaRPr lang="ko-KR" altLang="en-US" sz="3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29118D6A-1EEF-4430-92A0-79D34522F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704257"/>
              </p:ext>
            </p:extLst>
          </p:nvPr>
        </p:nvGraphicFramePr>
        <p:xfrm>
          <a:off x="343810" y="1849101"/>
          <a:ext cx="10394098" cy="3952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4733" y="591683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44A1B0E-D08A-44A9-BDE1-CFC3A8E06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0" y="2651624"/>
            <a:ext cx="10213437" cy="29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D4F8-DF09-491A-955E-0E2D794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57" y="529136"/>
            <a:ext cx="9220200" cy="1241944"/>
          </a:xfrm>
        </p:spPr>
        <p:txBody>
          <a:bodyPr anchor="ctr"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3-4. Data Preparation : </a:t>
            </a:r>
            <a:br>
              <a:rPr lang="en-US" altLang="ko-KR" sz="3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통해 분석용 데이터셋 확보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8042C18E-5849-4953-8ED9-3B0B9FC634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380932"/>
              </p:ext>
            </p:extLst>
          </p:nvPr>
        </p:nvGraphicFramePr>
        <p:xfrm>
          <a:off x="418391" y="1922640"/>
          <a:ext cx="10303816" cy="335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15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FC45A3-3CF7-47FB-A2C0-36DEAE312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1" y="4349150"/>
            <a:ext cx="8104824" cy="21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30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D4F8-DF09-491A-955E-0E2D794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91" y="503969"/>
            <a:ext cx="9220200" cy="1241944"/>
          </a:xfrm>
        </p:spPr>
        <p:txBody>
          <a:bodyPr anchor="ctr"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3-5. Data Preparation : </a:t>
            </a:r>
            <a:br>
              <a:rPr lang="en-US" altLang="ko-KR" sz="3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통해 분석용 데이터셋 확보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4E79D902-BDDA-42FB-AFA2-7629C2428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790343"/>
              </p:ext>
            </p:extLst>
          </p:nvPr>
        </p:nvGraphicFramePr>
        <p:xfrm>
          <a:off x="418391" y="1937857"/>
          <a:ext cx="10302739" cy="4042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16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F9634E4-BE56-4E8B-8C19-17C1E9327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1" y="3749803"/>
            <a:ext cx="8105775" cy="19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3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D4F8-DF09-491A-955E-0E2D794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51" y="512358"/>
            <a:ext cx="9220200" cy="1241944"/>
          </a:xfrm>
        </p:spPr>
        <p:txBody>
          <a:bodyPr anchor="ctr"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3-6. Data Preparation : </a:t>
            </a:r>
            <a:br>
              <a:rPr lang="en-US" altLang="ko-KR" sz="3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통해 분석용 데이터셋 확보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52439293-5E02-4335-91B7-3F37C221C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860971"/>
              </p:ext>
            </p:extLst>
          </p:nvPr>
        </p:nvGraphicFramePr>
        <p:xfrm>
          <a:off x="491722" y="2175311"/>
          <a:ext cx="6293684" cy="2838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17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D7125515-DCCF-443A-B3B1-DE0F30190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232390"/>
              </p:ext>
            </p:extLst>
          </p:nvPr>
        </p:nvGraphicFramePr>
        <p:xfrm>
          <a:off x="7134868" y="2241608"/>
          <a:ext cx="3470305" cy="3431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" name="Worksheet" r:id="rId8" imgW="12077735" imgH="11940595" progId="Excel.Sheet.12">
                  <p:embed/>
                </p:oleObj>
              </mc:Choice>
              <mc:Fallback>
                <p:oleObj name="Worksheet" r:id="rId8" imgW="12077735" imgH="1194059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34868" y="2241608"/>
                        <a:ext cx="3470305" cy="3431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6A1E30B-790D-457F-83AD-C371E58C15F5}"/>
              </a:ext>
            </a:extLst>
          </p:cNvPr>
          <p:cNvCxnSpPr>
            <a:cxnSpLocks/>
          </p:cNvCxnSpPr>
          <p:nvPr/>
        </p:nvCxnSpPr>
        <p:spPr>
          <a:xfrm>
            <a:off x="6954473" y="1931048"/>
            <a:ext cx="0" cy="41189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2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D4F8-DF09-491A-955E-0E2D794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05" y="635763"/>
            <a:ext cx="9526588" cy="1241425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Visualization :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b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1E5AE7F-CFC9-4757-BAA1-C4E727D2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74" y="2028775"/>
            <a:ext cx="9983502" cy="3643931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 중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예측 분석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해당된다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분석은 과거의 데이터를 기반으로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추세를 예측하기 위해 사용되는 방법</a:t>
            </a:r>
            <a:endParaRPr lang="en-US" altLang="ko-KR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프로젝트의 경우 시간별 지하철 이용 승객 수를 바탕으로 향후 지하철 이용 승객 수의 추세를 예측하고 본인의 지하철 이용에 참고하기 위함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87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6D8469C1-D9B5-4419-924E-E9BC12F01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351032"/>
              </p:ext>
            </p:extLst>
          </p:nvPr>
        </p:nvGraphicFramePr>
        <p:xfrm>
          <a:off x="838199" y="2098357"/>
          <a:ext cx="9527275" cy="3891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7BBF615-90D7-4F5D-B86E-3BC75568A78D}"/>
              </a:ext>
            </a:extLst>
          </p:cNvPr>
          <p:cNvSpPr txBox="1">
            <a:spLocks/>
          </p:cNvSpPr>
          <p:nvPr/>
        </p:nvSpPr>
        <p:spPr>
          <a:xfrm>
            <a:off x="520105" y="635763"/>
            <a:ext cx="9526588" cy="12414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b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25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B883E-95AD-45DE-A804-9D1ED992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13" y="586798"/>
            <a:ext cx="9396733" cy="1086646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배경</a:t>
            </a: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EFEDA941-0062-42AA-B9CA-8F27813E0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905555"/>
              </p:ext>
            </p:extLst>
          </p:nvPr>
        </p:nvGraphicFramePr>
        <p:xfrm>
          <a:off x="838200" y="2108200"/>
          <a:ext cx="9526588" cy="3463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03830-CD2D-4421-8212-A9596504D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2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303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1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23">
            <a:extLst>
              <a:ext uri="{FF2B5EF4-FFF2-40B4-BE49-F238E27FC236}">
                <a16:creationId xmlns:a16="http://schemas.microsoft.com/office/drawing/2014/main" id="{0A609FA1-66A6-415B-92B9-358030A6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C6AAC2E7-7798-447E-893B-FB7FF71F6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45" name="Rectangle 27">
            <a:extLst>
              <a:ext uri="{FF2B5EF4-FFF2-40B4-BE49-F238E27FC236}">
                <a16:creationId xmlns:a16="http://schemas.microsoft.com/office/drawing/2014/main" id="{0623967C-1808-4084-BBDC-F4B54828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059" y="1905000"/>
            <a:ext cx="10367595" cy="4139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425706EB-35E0-441B-A288-73A705B88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857058"/>
              </p:ext>
            </p:extLst>
          </p:nvPr>
        </p:nvGraphicFramePr>
        <p:xfrm>
          <a:off x="360154" y="1926710"/>
          <a:ext cx="10307952" cy="1059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20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4D71D159-A1DF-4F65-8788-481D96986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Straight Connector 31">
            <a:extLst>
              <a:ext uri="{FF2B5EF4-FFF2-40B4-BE49-F238E27FC236}">
                <a16:creationId xmlns:a16="http://schemas.microsoft.com/office/drawing/2014/main" id="{29E95324-29FA-4B64-9A99-0F7037323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3">
            <a:extLst>
              <a:ext uri="{FF2B5EF4-FFF2-40B4-BE49-F238E27FC236}">
                <a16:creationId xmlns:a16="http://schemas.microsoft.com/office/drawing/2014/main" id="{957D6974-7D69-4C5A-9069-2C6D3351F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5">
            <a:extLst>
              <a:ext uri="{FF2B5EF4-FFF2-40B4-BE49-F238E27FC236}">
                <a16:creationId xmlns:a16="http://schemas.microsoft.com/office/drawing/2014/main" id="{66E5FCEE-5988-4D87-B294-5E39454ED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FB8035D-2A62-43C5-A4C7-F3487CE0E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7" y="2914758"/>
            <a:ext cx="10282630" cy="3140706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E320F196-7B99-4383-B271-A9499F9BF675}"/>
              </a:ext>
            </a:extLst>
          </p:cNvPr>
          <p:cNvSpPr txBox="1">
            <a:spLocks/>
          </p:cNvSpPr>
          <p:nvPr/>
        </p:nvSpPr>
        <p:spPr>
          <a:xfrm>
            <a:off x="520105" y="635763"/>
            <a:ext cx="9526588" cy="12414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19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0A609FA1-66A6-415B-92B9-358030A6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6AAC2E7-7798-447E-893B-FB7FF71F6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C7A4652-999F-41AA-AE49-F6D4BFC35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373" y="334928"/>
            <a:ext cx="4309798" cy="5709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21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D71D159-A1DF-4F65-8788-481D96986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E95324-29FA-4B64-9A99-0F7037323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334928"/>
            <a:ext cx="0" cy="571250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57D6974-7D69-4C5A-9069-2C6D3351F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4994444"/>
            <a:ext cx="621479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6E5FCEE-5988-4D87-B294-5E39454ED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5280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59395A-E9B2-4640-911E-0C4DE63AA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10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53B33E-A96E-4492-A67D-C278DBCA6004}"/>
              </a:ext>
            </a:extLst>
          </p:cNvPr>
          <p:cNvSpPr txBox="1"/>
          <p:nvPr/>
        </p:nvSpPr>
        <p:spPr>
          <a:xfrm>
            <a:off x="5293452" y="5288695"/>
            <a:ext cx="5382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이전 슬라이드 </a:t>
            </a:r>
            <a:r>
              <a:rPr lang="ko-KR" altLang="en-US" sz="2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코드 실행결과</a:t>
            </a:r>
            <a:endParaRPr lang="ko-KR" altLang="en-US" sz="320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59FDE3A-9520-4B44-847C-8B72051A0237}"/>
              </a:ext>
            </a:extLst>
          </p:cNvPr>
          <p:cNvSpPr txBox="1">
            <a:spLocks/>
          </p:cNvSpPr>
          <p:nvPr/>
        </p:nvSpPr>
        <p:spPr>
          <a:xfrm>
            <a:off x="4940720" y="587229"/>
            <a:ext cx="5618454" cy="224029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32568C-7218-4D49-B637-186B358A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11" y="1009715"/>
            <a:ext cx="1968361" cy="45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82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B9BBDDCC-0358-4EDD-9820-287B1D8FD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2B3B5E1-901E-49C0-9F76-B48432DE9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8900" y="0"/>
            <a:ext cx="57531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BE31AC6-E383-4D2B-9A24-69EEE084D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8918" y="334928"/>
            <a:ext cx="4945336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60B0F9C-6DC4-422B-81B0-7A437CCFC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99" y="5172339"/>
            <a:ext cx="3300299" cy="67143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이전 슬라이드 실행결과를 </a:t>
            </a:r>
            <a:endParaRPr lang="en-US" altLang="ko-KR" sz="18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시각화한 그래프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DD089E2-CEA3-48C4-9094-610D00D94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2F49F475-10BF-4E7D-9BE8-5329BCAFE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78918" y="4992010"/>
            <a:ext cx="386978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21E947D-525D-4D2A-B0C3-E1BFCA606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78918" y="6047437"/>
            <a:ext cx="386978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22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A0BC58B-A391-4D9C-AB1F-A10D89962338}"/>
              </a:ext>
            </a:extLst>
          </p:cNvPr>
          <p:cNvSpPr txBox="1">
            <a:spLocks/>
          </p:cNvSpPr>
          <p:nvPr/>
        </p:nvSpPr>
        <p:spPr>
          <a:xfrm>
            <a:off x="6929305" y="469783"/>
            <a:ext cx="3621479" cy="2499917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FDF00-74EC-4347-ABBE-1FDC6B3E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26421"/>
            <a:ext cx="6379515" cy="44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9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9BBDDCC-0358-4EDD-9820-287B1D8FD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B3B5E1-901E-49C0-9F76-B48432DE9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8900" y="0"/>
            <a:ext cx="57531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E31AC6-E383-4D2B-9A24-69EEE084D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8918" y="334928"/>
            <a:ext cx="4945336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DD089E2-CEA3-48C4-9094-610D00D94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F49F475-10BF-4E7D-9BE8-5329BCAFE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78918" y="4992010"/>
            <a:ext cx="386978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1E947D-525D-4D2A-B0C3-E1BFCA606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78918" y="6047437"/>
            <a:ext cx="386978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23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AB901-4DC2-49DD-BF8B-F3AFF42A5BE3}"/>
              </a:ext>
            </a:extLst>
          </p:cNvPr>
          <p:cNvSpPr txBox="1"/>
          <p:nvPr/>
        </p:nvSpPr>
        <p:spPr>
          <a:xfrm>
            <a:off x="7004808" y="5099568"/>
            <a:ext cx="344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앞 슬라이드 그래프 시각화 파이썬 코드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06515FB-E0A1-48DE-9C73-622146DDA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" y="61912"/>
            <a:ext cx="5972175" cy="6734175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AE407816-0EDB-40CB-922E-A91468A4F7C2}"/>
              </a:ext>
            </a:extLst>
          </p:cNvPr>
          <p:cNvSpPr txBox="1">
            <a:spLocks/>
          </p:cNvSpPr>
          <p:nvPr/>
        </p:nvSpPr>
        <p:spPr>
          <a:xfrm>
            <a:off x="6929418" y="617143"/>
            <a:ext cx="3746266" cy="224029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496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CB854A-DFF0-48C1-B39A-92C1509D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935242"/>
            <a:ext cx="4867275" cy="4114801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상일동역에서 출발해서 숭실대입구역에 도착하기까지 약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분이 걸린다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값의 최대는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-19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시이고 최소는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-10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시이다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시에서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시까지는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승차자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수에 비해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하차자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수의 평균이 더 많다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-20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시까지의 값이 급격히 감소한다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결론적으로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-10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시에 승차 후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이후에 하차하면 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7354F1-EFD7-47BA-A9E9-FE5FDCC4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5D7F86E-62E6-4A83-A595-29776A4A15BA}"/>
              </a:ext>
            </a:extLst>
          </p:cNvPr>
          <p:cNvSpPr txBox="1">
            <a:spLocks/>
          </p:cNvSpPr>
          <p:nvPr/>
        </p:nvSpPr>
        <p:spPr>
          <a:xfrm>
            <a:off x="520105" y="635763"/>
            <a:ext cx="9526588" cy="12414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b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0A473-7F0E-4C5B-85DF-1652404C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70" y="2056987"/>
            <a:ext cx="5576742" cy="38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5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F591910C-0993-48AD-993F-154AFF73D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092294"/>
              </p:ext>
            </p:extLst>
          </p:nvPr>
        </p:nvGraphicFramePr>
        <p:xfrm>
          <a:off x="628474" y="2001118"/>
          <a:ext cx="9527275" cy="4048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9080E62-A797-45ED-8DF6-AA65C2FB24E9}"/>
              </a:ext>
            </a:extLst>
          </p:cNvPr>
          <p:cNvSpPr txBox="1">
            <a:spLocks/>
          </p:cNvSpPr>
          <p:nvPr/>
        </p:nvSpPr>
        <p:spPr>
          <a:xfrm>
            <a:off x="520105" y="635763"/>
            <a:ext cx="9526588" cy="12414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b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2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CE60FCF1-A785-40E0-8B20-635CC5C5E9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551031"/>
              </p:ext>
            </p:extLst>
          </p:nvPr>
        </p:nvGraphicFramePr>
        <p:xfrm>
          <a:off x="494251" y="2164359"/>
          <a:ext cx="10151378" cy="3842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B66F4-2D27-47EB-A962-498DDD081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74" y="2663419"/>
            <a:ext cx="5378043" cy="1531161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D7A3200-2ABC-43CE-B190-5740E776A57D}"/>
              </a:ext>
            </a:extLst>
          </p:cNvPr>
          <p:cNvSpPr txBox="1">
            <a:spLocks/>
          </p:cNvSpPr>
          <p:nvPr/>
        </p:nvSpPr>
        <p:spPr>
          <a:xfrm>
            <a:off x="391304" y="549538"/>
            <a:ext cx="9526588" cy="12414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b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47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1E5AE7F-CFC9-4757-BAA1-C4E727D2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3375210" cy="3767706"/>
          </a:xfrm>
        </p:spPr>
        <p:txBody>
          <a:bodyPr>
            <a:normAutofit/>
          </a:bodyPr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27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48506837-F989-4AC6-8493-7311E9C2D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0661695"/>
              </p:ext>
            </p:extLst>
          </p:nvPr>
        </p:nvGraphicFramePr>
        <p:xfrm>
          <a:off x="427052" y="1570074"/>
          <a:ext cx="4200524" cy="4142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제목 1">
            <a:extLst>
              <a:ext uri="{FF2B5EF4-FFF2-40B4-BE49-F238E27FC236}">
                <a16:creationId xmlns:a16="http://schemas.microsoft.com/office/drawing/2014/main" id="{4A96A180-FA78-47EE-BE4B-8354A33EE28A}"/>
              </a:ext>
            </a:extLst>
          </p:cNvPr>
          <p:cNvSpPr txBox="1">
            <a:spLocks/>
          </p:cNvSpPr>
          <p:nvPr/>
        </p:nvSpPr>
        <p:spPr>
          <a:xfrm>
            <a:off x="485774" y="366271"/>
            <a:ext cx="9526588" cy="12414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b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FF77FA-97E0-4C92-9CAA-1155EBEF6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8524" y="1764369"/>
            <a:ext cx="5927172" cy="389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1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204BE-334D-4A0B-BB9F-20BDDA16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4D42FA-47BB-43CB-909E-F22C89DF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86" y="546100"/>
            <a:ext cx="9526588" cy="1241425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: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BC04276-BAB3-4FAB-B61D-9C30949B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22" y="1930399"/>
            <a:ext cx="6907988" cy="4060316"/>
          </a:xfrm>
          <a:prstGeom prst="rect">
            <a:avLst/>
          </a:prstGeom>
        </p:spPr>
      </p:pic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1DA23AFB-77A7-4A9D-8971-174A03349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015705"/>
              </p:ext>
            </p:extLst>
          </p:nvPr>
        </p:nvGraphicFramePr>
        <p:xfrm>
          <a:off x="3280914" y="1930399"/>
          <a:ext cx="5735187" cy="611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042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15F91-C987-485E-B240-72DC0906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0622"/>
            <a:ext cx="9527275" cy="1357236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Evaluation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 데이터에 대한 객관적인 검증과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DA011D-7587-4816-A881-F3DE8166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88" y="1796825"/>
            <a:ext cx="9852695" cy="4385861"/>
          </a:xfrm>
        </p:spPr>
        <p:txBody>
          <a:bodyPr/>
          <a:lstStyle/>
          <a:p>
            <a:r>
              <a:rPr lang="ko-KR" altLang="en-US" sz="16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평가</a:t>
            </a:r>
            <a:endParaRPr lang="en-US" altLang="ko-KR" sz="16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대상 데이터의 오염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(Data corruption)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있었나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데이터에 오염이 있지는 않았다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info()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활용해보았는데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(null)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없었다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승객 데이터 자체에는 문제가 없었지만 실제 지하철 운행시간에 맞춰서 시간대를 정하고 이동경로에 맞는 역을 추출했다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분석 프로세스 평가</a:t>
            </a:r>
            <a:endParaRPr lang="en-US" altLang="ko-KR" sz="16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과정에서 계획했던 모든 단계를 제대로 실행하였는가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단계를 제대로 실행했다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 평가</a:t>
            </a:r>
            <a:endParaRPr lang="en-US" altLang="ko-KR" sz="16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상식과 일반적인 관점에서 수용 가능한 결과인가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상식선에서 출퇴근 시간대에 사람이 많이 몰리는 것으로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예측가능하며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수용 가능하다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결과가 프로젝트 초기에 세웠던 목표인 쾌적한 지하철 이용에 조금이나마 도움이 될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것같다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E1F2D-2339-49E2-846A-2D5C49AC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C758B-1A9E-4195-840C-6EB218B6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82" y="467510"/>
            <a:ext cx="6052573" cy="11487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이동경로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F3EEB-03D7-4D81-9D01-D2B0211DD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139" y="2028821"/>
            <a:ext cx="6573125" cy="3272406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상일동역에서 승차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군자역에서 환승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숭실대입구역에서 하차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상일동역에서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군자역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군자역에서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숭실대입구역까지의 시간대별 승객 수 데이터를 확인하자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E1EE1-CAB9-4134-95DF-F6F546AD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18377" y="6138414"/>
            <a:ext cx="1871266" cy="2870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spcAft>
                <a:spcPts val="600"/>
              </a:spcAft>
            </a:pPr>
            <a:r>
              <a:rPr lang="ko-KR" altLang="en-US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카카오지하철 앱</a:t>
            </a:r>
            <a:endParaRPr 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7A104-9A7A-493F-B25B-38E56F37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3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38CC90-54BD-4BB7-BBAE-3E97F5E68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8" b="-2"/>
          <a:stretch/>
        </p:blipFill>
        <p:spPr>
          <a:xfrm>
            <a:off x="7277265" y="352338"/>
            <a:ext cx="3460385" cy="56709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8B4BD1-9F95-4D49-BDC8-054867FA1A6A}"/>
              </a:ext>
            </a:extLst>
          </p:cNvPr>
          <p:cNvSpPr/>
          <p:nvPr/>
        </p:nvSpPr>
        <p:spPr>
          <a:xfrm>
            <a:off x="8382000" y="1761693"/>
            <a:ext cx="542898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B88058-2698-4F51-B44F-4A4E4D246898}"/>
              </a:ext>
            </a:extLst>
          </p:cNvPr>
          <p:cNvSpPr/>
          <p:nvPr/>
        </p:nvSpPr>
        <p:spPr>
          <a:xfrm>
            <a:off x="8391787" y="2803327"/>
            <a:ext cx="324373" cy="267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AEAE6B3-C76E-4A78-976D-969DC6D28571}"/>
              </a:ext>
            </a:extLst>
          </p:cNvPr>
          <p:cNvSpPr/>
          <p:nvPr/>
        </p:nvSpPr>
        <p:spPr>
          <a:xfrm>
            <a:off x="8400176" y="3868730"/>
            <a:ext cx="324370" cy="267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4B44E62-D3FE-4BD4-B6B8-C1CFCBAD6951}"/>
              </a:ext>
            </a:extLst>
          </p:cNvPr>
          <p:cNvSpPr/>
          <p:nvPr/>
        </p:nvSpPr>
        <p:spPr>
          <a:xfrm>
            <a:off x="8400176" y="4934111"/>
            <a:ext cx="794858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24EC4D-EFAC-482D-A47A-3F66688DD618}"/>
              </a:ext>
            </a:extLst>
          </p:cNvPr>
          <p:cNvCxnSpPr>
            <a:cxnSpLocks/>
          </p:cNvCxnSpPr>
          <p:nvPr/>
        </p:nvCxnSpPr>
        <p:spPr>
          <a:xfrm>
            <a:off x="7137802" y="343949"/>
            <a:ext cx="0" cy="57045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60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245D-A3D3-43A9-9C50-27428E28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9275A-DCA8-48DB-95E6-F4680197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지하철 </a:t>
            </a:r>
            <a:r>
              <a:rPr lang="ko-KR" altLang="en-US" sz="1800" b="1" i="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호선별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i="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역별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시간대별 승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하차 인원 정보를 활용하여 얻은 분석결과와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하기 위해 아래의 데이터로 추가 분석을 진행해 봄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서울교통공사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지하철혼잡도정보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https://www.data.go.kr/data/15071311/fileData.do</a:t>
            </a:r>
            <a:endParaRPr lang="en-US" altLang="ko-KR" sz="18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서울교통공사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1-8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호선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단위 평균 혼잡도로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분간 지나는 열차들의 평균 혼잡도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단위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%,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단위기준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열차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량의 승차인원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 160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 100%)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단위 업데이트 자료이며 최신 수정일이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800" b="1" i="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18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D46AB-E2CB-4470-9FF5-896DEAF0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앞서 살펴봤던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절차 상세</a:t>
            </a:r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614E0027-C411-4CCE-885B-F7D912FC1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741134"/>
              </p:ext>
            </p:extLst>
          </p:nvPr>
        </p:nvGraphicFramePr>
        <p:xfrm>
          <a:off x="1654412" y="2020193"/>
          <a:ext cx="8236207" cy="3910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6DE74-27D5-4B8C-91E2-6ACC994E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31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77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3329E-FBEF-460A-80A0-1D37E130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32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내용 개체 틀 2">
            <a:extLst>
              <a:ext uri="{FF2B5EF4-FFF2-40B4-BE49-F238E27FC236}">
                <a16:creationId xmlns:a16="http://schemas.microsoft.com/office/drawing/2014/main" id="{5E750958-F7BC-4B07-B1D0-12888AA6068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9963975"/>
              </p:ext>
            </p:extLst>
          </p:nvPr>
        </p:nvGraphicFramePr>
        <p:xfrm>
          <a:off x="6096000" y="826680"/>
          <a:ext cx="4632325" cy="493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166B20D-8DEA-4B62-A25B-9140EBE655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1140" y="2034613"/>
            <a:ext cx="5207289" cy="2282825"/>
          </a:xfrm>
        </p:spPr>
        <p:txBody>
          <a:bodyPr anchor="b">
            <a:normAutofit fontScale="90000"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)1. Business Understanding :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목적과 요구사항을 이해</a:t>
            </a:r>
            <a:endParaRPr lang="ko-KR" altLang="en-US" sz="3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7C2F4-BB6E-4E91-B83C-96AE6A610064}"/>
              </a:ext>
            </a:extLst>
          </p:cNvPr>
          <p:cNvSpPr txBox="1"/>
          <p:nvPr/>
        </p:nvSpPr>
        <p:spPr>
          <a:xfrm>
            <a:off x="6659523" y="891209"/>
            <a:ext cx="24915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목적 </a:t>
            </a:r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71166F7-EE08-4908-AD9C-BC5F0BA26690}"/>
              </a:ext>
            </a:extLst>
          </p:cNvPr>
          <p:cNvCxnSpPr/>
          <p:nvPr/>
        </p:nvCxnSpPr>
        <p:spPr>
          <a:xfrm>
            <a:off x="6062444" y="387480"/>
            <a:ext cx="0" cy="55770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28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245D-A3D3-43A9-9C50-27428E28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6" y="520747"/>
            <a:ext cx="9527275" cy="124194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)2. Data Understanding : </a:t>
            </a:r>
            <a:b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 위한 데이터를 수집하고 데이터 속성을 이해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B8E3958-2C6E-43FB-9D10-51EEBC8D1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3" y="2085381"/>
            <a:ext cx="6229350" cy="212407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01E299C-1404-4343-9128-605393A5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29" y="2087139"/>
            <a:ext cx="3048000" cy="105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5D2B12-07C1-4D1E-A3AA-4039AA941D69}"/>
              </a:ext>
            </a:extLst>
          </p:cNvPr>
          <p:cNvSpPr txBox="1"/>
          <p:nvPr/>
        </p:nvSpPr>
        <p:spPr>
          <a:xfrm>
            <a:off x="1426129" y="2129084"/>
            <a:ext cx="539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서울교통공사 지하철혼잡도 정보 데이터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0699A-27CA-4303-AD64-928A614D6910}"/>
              </a:ext>
            </a:extLst>
          </p:cNvPr>
          <p:cNvSpPr txBox="1"/>
          <p:nvPr/>
        </p:nvSpPr>
        <p:spPr>
          <a:xfrm>
            <a:off x="8040898" y="2122241"/>
            <a:ext cx="1769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속성 이해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i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A760F-625F-49B0-BA8E-3F999C4C8D0A}"/>
              </a:ext>
            </a:extLst>
          </p:cNvPr>
          <p:cNvSpPr txBox="1"/>
          <p:nvPr/>
        </p:nvSpPr>
        <p:spPr>
          <a:xfrm>
            <a:off x="706373" y="4600374"/>
            <a:ext cx="9914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링크 </a:t>
            </a:r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 프로젝트의 모든 파이썬 소스코드는 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이 링크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아래부분부터 보시면 </a:t>
            </a:r>
            <a:endParaRPr lang="en-US" altLang="ko-KR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확인하실 수 있습니다</a:t>
            </a:r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또한 해당 결과물이 모두 출력된 상태이므로 코드 셀을 따로 실행시킬 필요 없습니다 </a:t>
            </a:r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:)</a:t>
            </a:r>
            <a:endParaRPr lang="ko-KR" altLang="en-US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712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9E8A6F8-5971-46FE-BED5-64EE42588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3" y="1260140"/>
            <a:ext cx="5314978" cy="475690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34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1BB79650-450E-4DBB-80E6-ABAFDB5B5627}"/>
              </a:ext>
            </a:extLst>
          </p:cNvPr>
          <p:cNvSpPr txBox="1">
            <a:spLocks/>
          </p:cNvSpPr>
          <p:nvPr/>
        </p:nvSpPr>
        <p:spPr>
          <a:xfrm>
            <a:off x="388823" y="165464"/>
            <a:ext cx="9527275" cy="129019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)3. Data Preparation :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통해 분석용 데이터셋 확보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917F-73FF-486B-ACAC-8FBA1EA6425B}"/>
              </a:ext>
            </a:extLst>
          </p:cNvPr>
          <p:cNvSpPr txBox="1"/>
          <p:nvPr/>
        </p:nvSpPr>
        <p:spPr>
          <a:xfrm>
            <a:off x="5951574" y="1582339"/>
            <a:ext cx="45796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이동경로에 해당되는 역만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이전의 분석과 달리 역 데이터에 병기하는 경우는 없었음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평일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토요일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일요일 정보가 있어서 해당 데이터 중 본인이 평일에만 이동하므로 평일만 활용하고 나머지 데이터는 제거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분석에서 진행했던 것처럼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 호선이 겹치는 경우 실제 이동경로가 아닌 호선의 경우 제거해야 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635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35DA4CA-12ED-4475-8F84-509827441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4" y="2034200"/>
            <a:ext cx="5864963" cy="315241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35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D66C3E2-848D-4985-919A-4B4AF910A6B1}"/>
              </a:ext>
            </a:extLst>
          </p:cNvPr>
          <p:cNvSpPr txBox="1">
            <a:spLocks/>
          </p:cNvSpPr>
          <p:nvPr/>
        </p:nvSpPr>
        <p:spPr>
          <a:xfrm>
            <a:off x="388823" y="373947"/>
            <a:ext cx="9694743" cy="12414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22608C-E10B-46C8-B638-38BC1A364E7C}"/>
              </a:ext>
            </a:extLst>
          </p:cNvPr>
          <p:cNvSpPr txBox="1"/>
          <p:nvPr/>
        </p:nvSpPr>
        <p:spPr>
          <a:xfrm>
            <a:off x="6747287" y="1722786"/>
            <a:ext cx="320462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실행 결과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endParaRPr lang="en-US" altLang="ko-KR" sz="1000" b="0" i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{'5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23, '6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30,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'6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29, '7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37,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'7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50, '8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62,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'8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48, '9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44,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'9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39, '10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34,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29, '11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28,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'11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</a:t>
            </a:r>
            <a:r>
              <a:rPr lang="ko-KR" altLang="en-US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26, '12</a:t>
            </a:r>
            <a:r>
              <a:rPr lang="ko-KR" altLang="en-US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27, </a:t>
            </a:r>
          </a:p>
          <a:p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'12</a:t>
            </a:r>
            <a:r>
              <a:rPr lang="ko-KR" altLang="en-US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28, '13</a:t>
            </a:r>
            <a:r>
              <a:rPr lang="ko-KR" altLang="en-US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30, </a:t>
            </a:r>
          </a:p>
          <a:p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'13</a:t>
            </a:r>
            <a:r>
              <a:rPr lang="ko-KR" altLang="en-US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1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28, '14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27,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'14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29, '15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31,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'15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32, '16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36,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'16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43, '17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50,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'17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50, '18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55,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'18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59, '19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45,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'19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37, '20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36,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'20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35, '21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36,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'21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34, '22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36,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'22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33, '23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28,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'23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21, '24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13, </a:t>
            </a:r>
          </a:p>
          <a:p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'24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평균</a:t>
            </a:r>
            <a:r>
              <a:rPr lang="en-US" altLang="ko-KR" sz="10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': 8}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181BE-9B23-4203-A586-DA14B1EA68F9}"/>
              </a:ext>
            </a:extLst>
          </p:cNvPr>
          <p:cNvSpPr txBox="1"/>
          <p:nvPr/>
        </p:nvSpPr>
        <p:spPr>
          <a:xfrm>
            <a:off x="635574" y="5217009"/>
            <a:ext cx="672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혼잡도의 평균을 구하기 위한 코드로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자료형으로 반환함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83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F3F82C-FEA3-4FDD-A6DA-609DDAFD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1" y="1621123"/>
            <a:ext cx="5305294" cy="432469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0" y="5672706"/>
            <a:ext cx="972151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36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D8C23D1A-C8C5-4EC6-9691-F1DFA9B39DFA}"/>
              </a:ext>
            </a:extLst>
          </p:cNvPr>
          <p:cNvSpPr txBox="1">
            <a:spLocks/>
          </p:cNvSpPr>
          <p:nvPr/>
        </p:nvSpPr>
        <p:spPr>
          <a:xfrm>
            <a:off x="388822" y="189849"/>
            <a:ext cx="10072250" cy="12414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유형을 고려한 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분석 결과 시각화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C6419C-B6D1-449E-A977-0E0A36EC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28" y="2027571"/>
            <a:ext cx="4919770" cy="36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5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80394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37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D3FB06C1-3AA2-4387-B69B-E8AE4BAC4EAE}"/>
              </a:ext>
            </a:extLst>
          </p:cNvPr>
          <p:cNvSpPr txBox="1">
            <a:spLocks/>
          </p:cNvSpPr>
          <p:nvPr/>
        </p:nvSpPr>
        <p:spPr>
          <a:xfrm>
            <a:off x="388822" y="189849"/>
            <a:ext cx="10105806" cy="12414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4. Data Analysis &amp; Visualization :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 시각화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A34470-54D7-453C-B3B9-783CFE6A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67" y="1351887"/>
            <a:ext cx="6424758" cy="45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245D-A3D3-43A9-9C50-27428E28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50" y="456382"/>
            <a:ext cx="10063021" cy="124194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Data Analysis &amp; Visualization :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그래프 해석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125BD-68CC-46E2-B805-B86763B8FB0D}"/>
              </a:ext>
            </a:extLst>
          </p:cNvPr>
          <p:cNvSpPr txBox="1"/>
          <p:nvPr/>
        </p:nvSpPr>
        <p:spPr>
          <a:xfrm>
            <a:off x="578950" y="5110064"/>
            <a:ext cx="24584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지하철 </a:t>
            </a:r>
            <a:r>
              <a:rPr lang="ko-KR" altLang="en-US" sz="1400" b="1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호선별</a:t>
            </a:r>
            <a:r>
              <a:rPr lang="en-US" altLang="ko-KR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역별</a:t>
            </a:r>
            <a:r>
              <a:rPr lang="en-US" altLang="ko-KR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시간대별 승</a:t>
            </a:r>
            <a:r>
              <a:rPr lang="en-US" altLang="ko-KR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하차 인원 정보</a:t>
            </a:r>
            <a:endParaRPr lang="en-US" altLang="ko-KR" sz="14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데이터기반 </a:t>
            </a:r>
            <a:r>
              <a:rPr lang="ko-KR" altLang="en-US" sz="1400" b="1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누적합</a:t>
            </a:r>
            <a:r>
              <a:rPr lang="ko-KR" altLang="en-US" sz="14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그래프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E2897-C291-4254-932A-76D548988613}"/>
              </a:ext>
            </a:extLst>
          </p:cNvPr>
          <p:cNvSpPr txBox="1"/>
          <p:nvPr/>
        </p:nvSpPr>
        <p:spPr>
          <a:xfrm>
            <a:off x="7249006" y="5262359"/>
            <a:ext cx="32633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서울교통공사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지하철혼잡도정보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데이터기반 그래프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A221A66-0BBB-4A7E-8732-A370BC8F070C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4118969" y="3561393"/>
            <a:ext cx="316802" cy="395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52185C-6A3E-4D6D-A0D7-974EF7E10439}"/>
              </a:ext>
            </a:extLst>
          </p:cNvPr>
          <p:cNvCxnSpPr>
            <a:cxnSpLocks/>
            <a:stCxn id="30" idx="1"/>
            <a:endCxn id="16" idx="3"/>
          </p:cNvCxnSpPr>
          <p:nvPr/>
        </p:nvCxnSpPr>
        <p:spPr>
          <a:xfrm flipH="1">
            <a:off x="6939628" y="3645181"/>
            <a:ext cx="183705" cy="311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833C7F-7D97-4455-9EB4-EEB56968A773}"/>
              </a:ext>
            </a:extLst>
          </p:cNvPr>
          <p:cNvSpPr txBox="1"/>
          <p:nvPr/>
        </p:nvSpPr>
        <p:spPr>
          <a:xfrm>
            <a:off x="4435771" y="1971740"/>
            <a:ext cx="2503857" cy="39703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왼쪽 그래프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-08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승객 수가 제일 많음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-16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시까지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승객수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누적합이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하위값에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해당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급격히 증가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 그래프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합계 혼잡도가 급격히 높아짐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-16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혼잡도 평균의 값이 하위권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혼잡도 합계평균과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혼잡도 합계평균이 상위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위에 해당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비록 완전히 똑같지는 않지만 </a:t>
            </a:r>
            <a:r>
              <a:rPr lang="ko-KR" altLang="en-US" sz="1400" b="1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유사한 경향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보여줌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BB68E8A-9996-49F3-AD91-61063CBC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33" y="2357634"/>
            <a:ext cx="3518638" cy="25750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069426-781B-40C9-8561-729B93BE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31" y="2357634"/>
            <a:ext cx="3662138" cy="24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05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245D-A3D3-43A9-9C50-27428E28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748707" cy="124194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4. Data Analysis &amp; Visualization :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그래프 상관관계 및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p-value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BC5804D-BDA0-4645-80AE-3B95CC32F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앞서 두 그래프의 모양만 보고 해석했지만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 검증을 활용하는 것이 더 확실한 검증방법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 검정 기법과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상관계수 및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p-value(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 확률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통계적 검증기법을 활용한다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 검정 기법은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귀무가설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대립가설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결론의 방식을 활용할 것이다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25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A7747-43F2-40C3-B589-2CFA57AF7E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227" y="6060558"/>
            <a:ext cx="9021782" cy="4267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CRISP-DM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출처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1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https://www.ibm.com/docs/ko/spss-modeler/SaaS?topic=dm-crisp-help-overview </a:t>
            </a:r>
            <a:endParaRPr lang="en-US" sz="1100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6DE74-27D5-4B8C-91E2-6ACC994E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4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C3C57-1171-4A7E-9719-8DCF8BBDA8F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391" y="2400868"/>
            <a:ext cx="5091113" cy="3271838"/>
          </a:xfrm>
        </p:spPr>
        <p:txBody>
          <a:bodyPr>
            <a:normAutofit lnSpcReduction="10000"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CRISP-DM (cross industry standard process for data mining)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방식을 본 프로젝트에 맞게 변형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변형 방법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Modeling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&amp; Visualization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Deployment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AD46AB-E2CB-4470-9FF5-896DEAF020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0389" y="469888"/>
            <a:ext cx="5376863" cy="1036637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절차</a:t>
            </a:r>
          </a:p>
        </p:txBody>
      </p:sp>
      <p:pic>
        <p:nvPicPr>
          <p:cNvPr id="1026" name="Picture 2" descr="데이터 마이닝 라이프사이클">
            <a:extLst>
              <a:ext uri="{FF2B5EF4-FFF2-40B4-BE49-F238E27FC236}">
                <a16:creationId xmlns:a16="http://schemas.microsoft.com/office/drawing/2014/main" id="{E160F485-CBF5-497F-898B-26B0E703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1591" y="370702"/>
            <a:ext cx="3144545" cy="314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내용 개체 틀 2">
            <a:extLst>
              <a:ext uri="{FF2B5EF4-FFF2-40B4-BE49-F238E27FC236}">
                <a16:creationId xmlns:a16="http://schemas.microsoft.com/office/drawing/2014/main" id="{EF8FE327-7F60-41DC-8B78-8EFE10E21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581651"/>
              </p:ext>
            </p:extLst>
          </p:nvPr>
        </p:nvGraphicFramePr>
        <p:xfrm>
          <a:off x="6626181" y="4214218"/>
          <a:ext cx="4060853" cy="1806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569DE1C-8B3D-45B1-8797-F17828C653E3}"/>
              </a:ext>
            </a:extLst>
          </p:cNvPr>
          <p:cNvSpPr/>
          <p:nvPr/>
        </p:nvSpPr>
        <p:spPr>
          <a:xfrm>
            <a:off x="8412132" y="3515917"/>
            <a:ext cx="478163" cy="73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26228-F66E-41AE-85AE-F0413286BB89}"/>
              </a:ext>
            </a:extLst>
          </p:cNvPr>
          <p:cNvSpPr txBox="1"/>
          <p:nvPr/>
        </p:nvSpPr>
        <p:spPr>
          <a:xfrm>
            <a:off x="6979646" y="3172816"/>
            <a:ext cx="13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CRISP-DM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5620D7-FC0B-4A91-ABD7-79BDD2763500}"/>
              </a:ext>
            </a:extLst>
          </p:cNvPr>
          <p:cNvCxnSpPr/>
          <p:nvPr/>
        </p:nvCxnSpPr>
        <p:spPr>
          <a:xfrm>
            <a:off x="6062444" y="387480"/>
            <a:ext cx="0" cy="55770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A016A-A847-4791-A217-404CA6CC269F}"/>
              </a:ext>
            </a:extLst>
          </p:cNvPr>
          <p:cNvCxnSpPr>
            <a:cxnSpLocks/>
          </p:cNvCxnSpPr>
          <p:nvPr/>
        </p:nvCxnSpPr>
        <p:spPr>
          <a:xfrm rot="5400000">
            <a:off x="3197095" y="-1282021"/>
            <a:ext cx="0" cy="55770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237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245D-A3D3-43A9-9C50-27428E28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5" y="453635"/>
            <a:ext cx="6392936" cy="1408721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4. Data Analysis &amp; Visualization :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그래프 상관관계 및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p-value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4652A-B719-4A34-92C9-FB2160903C11}"/>
              </a:ext>
            </a:extLst>
          </p:cNvPr>
          <p:cNvSpPr txBox="1"/>
          <p:nvPr/>
        </p:nvSpPr>
        <p:spPr>
          <a:xfrm>
            <a:off x="628650" y="1971413"/>
            <a:ext cx="63929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코드를 첨부했으나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열어 보실 것을 권장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A9393203-DBDB-4A6F-A90B-651442DED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10" y="382247"/>
            <a:ext cx="3079540" cy="5578990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3DC5C9-234A-4A6D-9F25-CDC0745E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288846"/>
            <a:ext cx="4278911" cy="276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3C3C0-4747-48BC-8337-A6107076E980}"/>
              </a:ext>
            </a:extLst>
          </p:cNvPr>
          <p:cNvSpPr txBox="1"/>
          <p:nvPr/>
        </p:nvSpPr>
        <p:spPr>
          <a:xfrm>
            <a:off x="628649" y="5130240"/>
            <a:ext cx="6720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원형 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표기된 것은 각 분포의 값을 의미한다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표기된 것은 추세선으로 점들의 분포에 따라 기울기가 결정된다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하늘색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옅게 표시된 부분은 추세선의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95%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신뢰구간을 의미한다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672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8E7E-4677-4452-87C6-3CD634A3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D874691-0A36-4B46-B86A-F8496918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24" y="1969744"/>
            <a:ext cx="4877487" cy="3878605"/>
          </a:xfrm>
        </p:spPr>
        <p:txBody>
          <a:bodyPr/>
          <a:lstStyle/>
          <a:p>
            <a:r>
              <a:rPr lang="ko-KR" altLang="en-US" sz="1600" dirty="0" err="1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귀무가설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변수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승객 수의 분포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혼잡도의 분포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(y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사이의 상관관계가 없다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대립가설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변수 사이의 상관관계가 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검정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상관계수를 구해본 결과 약 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0.47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 값이 도출되었다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ko-KR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뚜렷한 양적 선형관계를 보인다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할 수 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(0.3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0.7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이내에 값이 있으면 이와 같이 칭한다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p-value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구한 결과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0.05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작은 약 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0.045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</a:t>
            </a:r>
            <a:r>
              <a:rPr lang="ko-KR" altLang="en-US" sz="1600" dirty="0" err="1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귀무가설을</a:t>
            </a:r>
            <a:r>
              <a:rPr lang="ko-KR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기각하고 대립가설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상관관계가 있다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을 채택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94D31AB-288E-4A1A-B794-10BAAC988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12" y="4849458"/>
            <a:ext cx="4402256" cy="915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31F41C-A4AC-4C45-8F9D-05D43F0D47F9}"/>
              </a:ext>
            </a:extLst>
          </p:cNvPr>
          <p:cNvSpPr txBox="1"/>
          <p:nvPr/>
        </p:nvSpPr>
        <p:spPr>
          <a:xfrm>
            <a:off x="5291443" y="5785402"/>
            <a:ext cx="5068962" cy="26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</a:t>
            </a:r>
            <a:r>
              <a:rPr lang="en-US" altLang="ko-KR" sz="1100" b="1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p-value) : (0.4777126309213842, 0.044963149310342405)</a:t>
            </a:r>
            <a:endParaRPr lang="ko-KR" altLang="en-US" sz="110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A1D067C-6294-43F1-89AD-490ADF990EC7}"/>
              </a:ext>
            </a:extLst>
          </p:cNvPr>
          <p:cNvSpPr txBox="1">
            <a:spLocks/>
          </p:cNvSpPr>
          <p:nvPr/>
        </p:nvSpPr>
        <p:spPr>
          <a:xfrm>
            <a:off x="385195" y="453635"/>
            <a:ext cx="10193322" cy="1408721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4. Data Analysis &amp; Visualization :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그래프 상관관계 및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p-value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98FF6-F7FD-42AF-8643-3853292F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312" y="1971412"/>
            <a:ext cx="4402256" cy="28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50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58CAB-E323-47F9-B9C7-22FEC5CF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89" y="485623"/>
            <a:ext cx="10144925" cy="124194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4. Data Analysis &amp; Visualization :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F2734-24B0-4C6D-9185-8042F5D35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87" y="2028775"/>
            <a:ext cx="9973827" cy="3643931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 슬라이드의 통계적 검증으로부터 승객의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누적합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그래프와 혼잡도 그래프가 상관관계가 있다는 것을 알 수 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그래프의 결과의 유사성을 알 수 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 구한 승객의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누적합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그래프와 혼잡도 그래프를 종합해보면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시 이전에 출발한 후 오후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시 전후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시간 간격을 제외한 시간대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 지하철을 타고 돌아오면 혼잡도가 덜하다는 결론을 낼 수 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35376-34D4-4CBC-BB6E-4040F1CF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8F515E-8B3A-497A-B0B8-F0363EA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99" y="4404470"/>
            <a:ext cx="2144506" cy="1569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1EBE00-4150-436B-A45D-205CC1FF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13" y="4404471"/>
            <a:ext cx="2387322" cy="15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1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15F91-C987-485E-B240-72DC0906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0622"/>
            <a:ext cx="9527275" cy="1357236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Evaluation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 데이터에 대한 객관적인 검증과 평가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E1F2D-2339-49E2-846A-2D5C49AC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17F4750-52CA-4F5C-B7A3-3F8CE7D3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8" y="2001283"/>
            <a:ext cx="9815820" cy="3845843"/>
          </a:xfrm>
        </p:spPr>
        <p:txBody>
          <a:bodyPr/>
          <a:lstStyle/>
          <a:p>
            <a:r>
              <a:rPr lang="ko-KR" altLang="en-US" sz="16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평가</a:t>
            </a:r>
            <a:endParaRPr lang="en-US" altLang="ko-KR" sz="16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대상 데이터의 오염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(Data corruption)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있었나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데이터에 오염이 있지는 않았다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info()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활용해보았는데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(null)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없었다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다만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시에서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시의 값은 본인이 이동하지 않는 시간대라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과정에서 제외했다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분석 프로세스 평가</a:t>
            </a:r>
            <a:endParaRPr lang="en-US" altLang="ko-KR" sz="16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과정에서 계획했던 모든 단계를 제대로 실행하였는가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단계를 제대로 실행했다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 평가</a:t>
            </a:r>
            <a:endParaRPr lang="en-US" altLang="ko-KR" sz="16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상식과 일반적인 관점에서 수용 가능한 결과인가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상식선에서 출퇴근 시간대에 사람이 많이 몰리는 것으로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예측가능하며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수용 가능하다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결과가 프로젝트 초기에 세웠던 목표인 쾌적한 지하철 이용에 조금이나마 도움이 될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것같다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340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19CC8-0A5F-4C31-8DCE-A400C4D3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92" y="520747"/>
            <a:ext cx="9527275" cy="1241944"/>
          </a:xfrm>
        </p:spPr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D1DAE-35E2-4DE0-B3F7-9884DF92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92" y="1999539"/>
            <a:ext cx="10277572" cy="388953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간단한 데이터분석 기법과 통계적 검정을 통해 실생활의 문제에 대한 인사이트를 얻을 수 있어서 뜻깊었다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비록 분석 결과가 어느 정도 예상 가능하긴 했으나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퇴근 시간대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승객수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지하철 노선의 데이터가 아닌 본인의 이동경로를 고려한 분석이라 더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의미있었다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자체는 아무 것도 말해주지 않는다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어떻게 이해하고 해석하는 지에 따라 분석의 결과가 다르게 나타난다는 것을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깨달았다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과정에서 데이터의 속성에 따라서 데이터 분석의 방법이 달라질 수도 있다는 것을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깨달았다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처음의 방식대로 활용하여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승차자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하차자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평균을 구하면 지하철 이용 특성상 </a:t>
            </a:r>
            <a:r>
              <a:rPr lang="ko-KR" altLang="en-US" sz="1800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누적되는 승객 수를 분석할 수 없게 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분석의 결과로 적절하지 않을 것이다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C83B21-3B0E-4C97-B7EE-E8795BB1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27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D46AB-E2CB-4470-9FF5-896DEAF0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6" y="512358"/>
            <a:ext cx="9527275" cy="1241944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절차 상세</a:t>
            </a:r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614E0027-C411-4CCE-885B-F7D912FC1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347282"/>
              </p:ext>
            </p:extLst>
          </p:nvPr>
        </p:nvGraphicFramePr>
        <p:xfrm>
          <a:off x="551464" y="1989780"/>
          <a:ext cx="9716660" cy="3991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6DE74-27D5-4B8C-91E2-6ACC994E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atinLnBrk="0">
                <a:spcAft>
                  <a:spcPts val="600"/>
                </a:spcAft>
              </a:pPr>
              <a:t>5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91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3329E-FBEF-460A-80A0-1D37E130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6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내용 개체 틀 2">
            <a:extLst>
              <a:ext uri="{FF2B5EF4-FFF2-40B4-BE49-F238E27FC236}">
                <a16:creationId xmlns:a16="http://schemas.microsoft.com/office/drawing/2014/main" id="{5E750958-F7BC-4B07-B1D0-12888AA6068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22560578"/>
              </p:ext>
            </p:extLst>
          </p:nvPr>
        </p:nvGraphicFramePr>
        <p:xfrm>
          <a:off x="5931017" y="562062"/>
          <a:ext cx="4973477" cy="5171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166B20D-8DEA-4B62-A25B-9140EBE655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3485" y="2185004"/>
            <a:ext cx="5207289" cy="2282825"/>
          </a:xfrm>
        </p:spPr>
        <p:txBody>
          <a:bodyPr anchor="b">
            <a:normAutofit fontScale="90000"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Business Understanding :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목적과 요구사항을 이해</a:t>
            </a:r>
            <a:endParaRPr lang="ko-KR" altLang="en-US" sz="3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7C2F4-BB6E-4E91-B83C-96AE6A610064}"/>
              </a:ext>
            </a:extLst>
          </p:cNvPr>
          <p:cNvSpPr txBox="1"/>
          <p:nvPr/>
        </p:nvSpPr>
        <p:spPr>
          <a:xfrm>
            <a:off x="6516910" y="582792"/>
            <a:ext cx="24915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목적 </a:t>
            </a:r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4AEE37-124C-4FE2-A552-65D1F50E0B3E}"/>
              </a:ext>
            </a:extLst>
          </p:cNvPr>
          <p:cNvCxnSpPr>
            <a:cxnSpLocks/>
          </p:cNvCxnSpPr>
          <p:nvPr/>
        </p:nvCxnSpPr>
        <p:spPr>
          <a:xfrm>
            <a:off x="6062444" y="387480"/>
            <a:ext cx="0" cy="56274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41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4275-AF53-4B1C-A2DC-62AE3F5E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1" y="652018"/>
            <a:ext cx="9564149" cy="970060"/>
          </a:xfrm>
        </p:spPr>
        <p:txBody>
          <a:bodyPr anchor="b">
            <a:normAutofit fontScale="90000"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Data Understanding : 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 위한 데이터를 수집하고 데이터 속성을 이해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49CC-0DC5-4122-835B-19897683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06" y="4796937"/>
            <a:ext cx="9564148" cy="545005"/>
          </a:xfrm>
        </p:spPr>
        <p:txBody>
          <a:bodyPr anchor="t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출처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https://data.seoul.go.kr/dataList/OA-12252/S/1/datasetView.do</a:t>
            </a:r>
            <a:endParaRPr lang="en-US" altLang="ko-KR" sz="18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8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ko-KR" altLang="en-US" sz="1800" b="1" i="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EE0F2-B33B-42F1-BF14-7BFCA3EA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7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F257A8-A4FD-4B60-A90A-0EB52B0B72A5}"/>
              </a:ext>
            </a:extLst>
          </p:cNvPr>
          <p:cNvGrpSpPr/>
          <p:nvPr/>
        </p:nvGrpSpPr>
        <p:grpSpPr>
          <a:xfrm>
            <a:off x="795685" y="2039418"/>
            <a:ext cx="6885007" cy="2397369"/>
            <a:chOff x="495867" y="1933607"/>
            <a:chExt cx="6885007" cy="2397369"/>
          </a:xfrm>
        </p:grpSpPr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7675CA31-0134-431E-9A6C-BA18D427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67" y="1933607"/>
              <a:ext cx="6885007" cy="23973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F280C4-DE67-4E32-8A83-8EF464134FFE}"/>
                </a:ext>
              </a:extLst>
            </p:cNvPr>
            <p:cNvSpPr txBox="1"/>
            <p:nvPr/>
          </p:nvSpPr>
          <p:spPr>
            <a:xfrm>
              <a:off x="3433526" y="2201476"/>
              <a:ext cx="366598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수집 </a:t>
              </a:r>
              <a:r>
                <a:rPr lang="en-US" altLang="ko-KR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서울시 지하철 </a:t>
              </a:r>
              <a:r>
                <a:rPr lang="ko-KR" altLang="en-US" sz="1600" b="1" i="0" dirty="0" err="1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호선별</a:t>
              </a:r>
              <a:r>
                <a:rPr lang="en-US" altLang="ko-KR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i="0" dirty="0" err="1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역별</a:t>
              </a:r>
              <a:r>
                <a:rPr lang="en-US" altLang="ko-KR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시간대별 승</a:t>
              </a:r>
              <a:r>
                <a:rPr lang="en-US" altLang="ko-KR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하차 인원 정보 활용 </a:t>
              </a:r>
              <a:r>
                <a:rPr lang="en-US" altLang="ko-KR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 </a:t>
              </a:r>
              <a:r>
                <a:rPr lang="ko-KR" altLang="en-US" sz="1600" b="1" i="0" dirty="0" err="1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열린데이터</a:t>
              </a:r>
              <a:r>
                <a:rPr lang="ko-KR" altLang="en-US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광장</a:t>
              </a:r>
              <a:r>
                <a:rPr lang="en-US" altLang="ko-KR" sz="1600" b="1" i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6C6296-337C-45CE-A802-9C5E4603887C}"/>
              </a:ext>
            </a:extLst>
          </p:cNvPr>
          <p:cNvGrpSpPr/>
          <p:nvPr/>
        </p:nvGrpSpPr>
        <p:grpSpPr>
          <a:xfrm>
            <a:off x="8123039" y="2567504"/>
            <a:ext cx="2169100" cy="1341199"/>
            <a:chOff x="7711401" y="2378376"/>
            <a:chExt cx="2169100" cy="134119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0A1188E-0F22-44EF-82F9-78942CC09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1401" y="2378376"/>
              <a:ext cx="2169100" cy="13411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0E4650-8B45-4B76-B96E-434DEEC525C1}"/>
                </a:ext>
              </a:extLst>
            </p:cNvPr>
            <p:cNvSpPr txBox="1"/>
            <p:nvPr/>
          </p:nvSpPr>
          <p:spPr>
            <a:xfrm>
              <a:off x="7794054" y="2650922"/>
              <a:ext cx="17693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속성 이해</a:t>
              </a:r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6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97AE77A-7E11-426D-A82B-5F2A3DA4D556}"/>
              </a:ext>
            </a:extLst>
          </p:cNvPr>
          <p:cNvSpPr txBox="1"/>
          <p:nvPr/>
        </p:nvSpPr>
        <p:spPr>
          <a:xfrm>
            <a:off x="753740" y="5325021"/>
            <a:ext cx="9724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링크 </a:t>
            </a:r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 프로젝트의 모든 파이썬 소스코드는 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이 링크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에서 확인하실 수 있습니다</a:t>
            </a:r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또한 해당 결과물이 모두 출력된 상태이므로 코드 셀을 따로 실행시킬 필요 없습니다 </a:t>
            </a:r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:)</a:t>
            </a:r>
            <a:endParaRPr lang="ko-KR" altLang="en-US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91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4275-AF53-4B1C-A2DC-62AE3F5E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50" y="409403"/>
            <a:ext cx="9866153" cy="1487854"/>
          </a:xfrm>
        </p:spPr>
        <p:txBody>
          <a:bodyPr anchor="b">
            <a:normAutofit fontScale="90000"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Data Understanding : 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결과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Colab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링크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아래에 출력결과물을 포함하긴 했으나 위의 링크로 들어가서 보시는 것이 더 편합니다</a:t>
            </a:r>
            <a:r>
              <a:rPr lang="en-US" altLang="ko-KR" sz="2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EE0F2-B33B-42F1-BF14-7BFCA3EA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spcAft>
                  <a:spcPts val="600"/>
                </a:spcAft>
              </a:pPr>
              <a:t>8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8C2B051-DBB2-4F81-B554-323824105320}"/>
              </a:ext>
            </a:extLst>
          </p:cNvPr>
          <p:cNvGrpSpPr/>
          <p:nvPr/>
        </p:nvGrpSpPr>
        <p:grpSpPr>
          <a:xfrm>
            <a:off x="4186106" y="1951794"/>
            <a:ext cx="6509848" cy="3710816"/>
            <a:chOff x="4346438" y="2517995"/>
            <a:chExt cx="6140740" cy="32932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650135-0600-4082-BF34-788A729DDBB5}"/>
                </a:ext>
              </a:extLst>
            </p:cNvPr>
            <p:cNvSpPr txBox="1"/>
            <p:nvPr/>
          </p:nvSpPr>
          <p:spPr>
            <a:xfrm>
              <a:off x="4346438" y="2517995"/>
              <a:ext cx="2407990" cy="3293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class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pandas.core.frame.DataFrame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'&gt;</a:t>
              </a:r>
            </a:p>
            <a:p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RangeIndex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entries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0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48985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columns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total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52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columns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):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#  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Column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Count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Dtype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---  ------        --------------  -----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0  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사용월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  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호선명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object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   지하철역        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object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3   04시-05시 승차인원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4   04시-05시 하차인원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5   05시-06시 승차인원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6   05시-06시 하차인원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7   06시-07시 승차인원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8   06시-07시 하차인원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9   07시-08시 승차인원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10  07시-08시 하차인원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11  08시-09시 승차인원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12  08시-09시 하차인원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13  09시-10시 승차인원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 </a:t>
              </a: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14  09시-10시 하차인원  48986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int64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중략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...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800" b="0" i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51 </a:t>
              </a:r>
              <a:r>
                <a:rPr lang="ko-KR" altLang="en-US" sz="800" b="0" i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작업일자 </a:t>
              </a:r>
              <a:r>
                <a:rPr lang="en-US" altLang="ko-KR" sz="800" b="0" i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48986 non-null int64 </a:t>
              </a:r>
              <a:r>
                <a:rPr lang="en-US" altLang="ko-KR" sz="800" b="0" i="0" dirty="0" err="1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dtypes</a:t>
              </a:r>
              <a:r>
                <a:rPr lang="en-US" altLang="ko-KR" sz="800" b="0" i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: int64(50), object(2)</a:t>
              </a:r>
            </a:p>
            <a:p>
              <a:r>
                <a:rPr lang="en-US" altLang="ko-KR" sz="800" dirty="0">
                  <a:solidFill>
                    <a:srgbClr val="2121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...</a:t>
              </a:r>
              <a:endParaRPr lang="en-US" altLang="ko-KR" sz="800" b="0" i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800" dirty="0">
                  <a:solidFill>
                    <a:srgbClr val="2121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>
                  <a:solidFill>
                    <a:srgbClr val="2121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후략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4E3D03-EE34-4121-813F-35DB4AA750AE}"/>
                </a:ext>
              </a:extLst>
            </p:cNvPr>
            <p:cNvSpPr txBox="1"/>
            <p:nvPr/>
          </p:nvSpPr>
          <p:spPr>
            <a:xfrm>
              <a:off x="7426421" y="3087381"/>
              <a:ext cx="306075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column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에는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사용월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호선명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시간대별 승차인원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작업일자가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포함되어 있음을 파악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이외 각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column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데이터 타입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(int64,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object)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파악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non-null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정보를 통해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결측치가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없음을 확인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3ECC232-B264-4D33-B03B-F11CF495BCD6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 flipV="1">
              <a:off x="6754428" y="4103044"/>
              <a:ext cx="671993" cy="615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7A22E3-2976-4275-B3E1-A6C4ACB160B8}"/>
              </a:ext>
            </a:extLst>
          </p:cNvPr>
          <p:cNvGrpSpPr/>
          <p:nvPr/>
        </p:nvGrpSpPr>
        <p:grpSpPr>
          <a:xfrm>
            <a:off x="393224" y="1951793"/>
            <a:ext cx="3492172" cy="4029629"/>
            <a:chOff x="393224" y="1951793"/>
            <a:chExt cx="3492172" cy="4029629"/>
          </a:xfrm>
        </p:grpSpPr>
        <p:graphicFrame>
          <p:nvGraphicFramePr>
            <p:cNvPr id="17" name="개체 16">
              <a:extLst>
                <a:ext uri="{FF2B5EF4-FFF2-40B4-BE49-F238E27FC236}">
                  <a16:creationId xmlns:a16="http://schemas.microsoft.com/office/drawing/2014/main" id="{7ED6412F-BAAD-4FD5-A518-B0B26FCC6CA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6034137"/>
                </p:ext>
              </p:extLst>
            </p:nvPr>
          </p:nvGraphicFramePr>
          <p:xfrm>
            <a:off x="460872" y="1951793"/>
            <a:ext cx="3095625" cy="3059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5" name="Macro-Enabled Worksheet" r:id="rId4" imgW="12077735" imgH="11940595" progId="Excel.SheetMacroEnabled.12">
                    <p:embed/>
                  </p:oleObj>
                </mc:Choice>
                <mc:Fallback>
                  <p:oleObj name="Macro-Enabled Worksheet" r:id="rId4" imgW="12077735" imgH="11940595" progId="Excel.SheetMacroEnabled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0872" y="1951793"/>
                          <a:ext cx="3095625" cy="3059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0CA22E-9EBF-44AE-91D5-03175464F841}"/>
                </a:ext>
              </a:extLst>
            </p:cNvPr>
            <p:cNvSpPr txBox="1"/>
            <p:nvPr/>
          </p:nvSpPr>
          <p:spPr>
            <a:xfrm>
              <a:off x="393224" y="5242758"/>
              <a:ext cx="3492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수집의 결과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우클릭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Macro-Enabled Worksheet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개체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열기 를 통해 엑셀로 열 수 있습니다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 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CB9982F-3F1F-4CE4-A5CC-B069EA32D5DC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>
              <a:off x="2008684" y="5010906"/>
              <a:ext cx="130626" cy="2318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1EC839C-4F28-470D-9F09-D40FB0277DEE}"/>
              </a:ext>
            </a:extLst>
          </p:cNvPr>
          <p:cNvCxnSpPr>
            <a:cxnSpLocks/>
          </p:cNvCxnSpPr>
          <p:nvPr/>
        </p:nvCxnSpPr>
        <p:spPr>
          <a:xfrm>
            <a:off x="4077050" y="2011440"/>
            <a:ext cx="0" cy="3886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99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D4F8-DF09-491A-955E-0E2D794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07" y="450181"/>
            <a:ext cx="9527275" cy="1290196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Data Preparation : 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통해 분석용 데이터셋 확보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21680D82-EA7C-4FDC-A8C8-C8FD1C25B5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598600"/>
              </p:ext>
            </p:extLst>
          </p:nvPr>
        </p:nvGraphicFramePr>
        <p:xfrm>
          <a:off x="718475" y="2118375"/>
          <a:ext cx="9527275" cy="3643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39CA9-72BC-4CA2-A087-7BC6CB7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648058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RegularSeedLeftStep">
      <a:dk1>
        <a:srgbClr val="000000"/>
      </a:dk1>
      <a:lt1>
        <a:srgbClr val="FFFFFF"/>
      </a:lt1>
      <a:dk2>
        <a:srgbClr val="202938"/>
      </a:dk2>
      <a:lt2>
        <a:srgbClr val="E2E5E8"/>
      </a:lt2>
      <a:accent1>
        <a:srgbClr val="C38A4D"/>
      </a:accent1>
      <a:accent2>
        <a:srgbClr val="B1463B"/>
      </a:accent2>
      <a:accent3>
        <a:srgbClr val="C34D72"/>
      </a:accent3>
      <a:accent4>
        <a:srgbClr val="B13B92"/>
      </a:accent4>
      <a:accent5>
        <a:srgbClr val="B14DC3"/>
      </a:accent5>
      <a:accent6>
        <a:srgbClr val="6E3BB1"/>
      </a:accent6>
      <a:hlink>
        <a:srgbClr val="3F7DBF"/>
      </a:hlink>
      <a:folHlink>
        <a:srgbClr val="7F7F7F"/>
      </a:folHlink>
    </a:clrScheme>
    <a:fontScheme name="Elephant Univers Condensed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2894</TotalTime>
  <Words>3377</Words>
  <Application>Microsoft Office PowerPoint</Application>
  <PresentationFormat>와이드스크린</PresentationFormat>
  <Paragraphs>341</Paragraphs>
  <Slides>44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Microsoft GothicNeo</vt:lpstr>
      <vt:lpstr>맑은 고딕</vt:lpstr>
      <vt:lpstr>Arial</vt:lpstr>
      <vt:lpstr>MemoVTI</vt:lpstr>
      <vt:lpstr>Macro-Enabled Worksheet</vt:lpstr>
      <vt:lpstr>Worksheet</vt:lpstr>
      <vt:lpstr>서울시 지하철 승/하차 데이터분석 프로젝트</vt:lpstr>
      <vt:lpstr>프로젝트 배경</vt:lpstr>
      <vt:lpstr>이동경로</vt:lpstr>
      <vt:lpstr>데이터 분석 절차</vt:lpstr>
      <vt:lpstr>데이터 분석 절차 상세</vt:lpstr>
      <vt:lpstr>1. Business Understanding :   프로젝트 목적과 요구사항을 이해</vt:lpstr>
      <vt:lpstr>2. Data Understanding :  분석을 위한 데이터를 수집하고 데이터 속성을 이해</vt:lpstr>
      <vt:lpstr>2-1. Data Understanding :  Colab 출력 결과 (Colab 링크) (아래에 출력결과물을 포함하긴 했으나 위의 링크로 들어가서 보시는 것이 더 편합니다)</vt:lpstr>
      <vt:lpstr>3. Data Preparation :  데이터 전처리를 통해 분석용 데이터셋 확보</vt:lpstr>
      <vt:lpstr>3-1. Data Preparation :  데이터 전처리를 통해 분석용 데이터셋 확보</vt:lpstr>
      <vt:lpstr>3-2. Data Preparation :  데이터 전처리를 통해 분석용 데이터셋 확보</vt:lpstr>
      <vt:lpstr>PowerPoint 프레젠테이션</vt:lpstr>
      <vt:lpstr>3-3. Data Preparation :  데이터 전처리를 통해 분석용 데이터셋 확보</vt:lpstr>
      <vt:lpstr>3-3. Data Preparation :  데이터 전처리를 통해 분석용 데이터셋 확보</vt:lpstr>
      <vt:lpstr>3-4. Data Preparation :  데이터 전처리를 통해 분석용 데이터셋 확보</vt:lpstr>
      <vt:lpstr>3-5. Data Preparation :  데이터 전처리를 통해 분석용 데이터셋 확보</vt:lpstr>
      <vt:lpstr>3-6. Data Preparation :  데이터 전처리를 통해 분석용 데이터셋 확보</vt:lpstr>
      <vt:lpstr>4. Data Analysis &amp; Visualization :   데이터 분석 유형을 고려한 분석 및 분석 결과 시각화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Data Analysis :  데이터 분석 유형을 고려한 분석</vt:lpstr>
      <vt:lpstr>5. Evaluation :  분석 결과 데이터에 대한 객관적인 검증과 평가</vt:lpstr>
      <vt:lpstr>추가</vt:lpstr>
      <vt:lpstr>(앞서 살펴봤던) 데이터 분석 절차 상세</vt:lpstr>
      <vt:lpstr>(추가)1. Business Understanding :   프로젝트 목적과 요구사항을 이해</vt:lpstr>
      <vt:lpstr>(추가)2. Data Understanding :  분석을 위한 데이터를 수집하고 데이터 속성을 이해</vt:lpstr>
      <vt:lpstr>PowerPoint 프레젠테이션</vt:lpstr>
      <vt:lpstr>PowerPoint 프레젠테이션</vt:lpstr>
      <vt:lpstr>PowerPoint 프레젠테이션</vt:lpstr>
      <vt:lpstr>PowerPoint 프레젠테이션</vt:lpstr>
      <vt:lpstr>(추가) 4. Data Analysis &amp; Visualization : 두 그래프 해석</vt:lpstr>
      <vt:lpstr>(추가) 4. Data Analysis &amp; Visualization : 두 그래프 상관관계 및 p-value 분석</vt:lpstr>
      <vt:lpstr>(추가) 4. Data Analysis &amp; Visualization : 두 그래프 상관관계 및 p-value 분석</vt:lpstr>
      <vt:lpstr>PowerPoint 프레젠테이션</vt:lpstr>
      <vt:lpstr>(추가) 4. Data Analysis &amp; Visualization : 결론</vt:lpstr>
      <vt:lpstr>5. Evaluation :  분석 결과 데이터에 대한 객관적인 검증과 평가</vt:lpstr>
      <vt:lpstr>느낀점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지하철 승하차 데이터분석 프로젝트</dc:title>
  <dc:creator>이민철</dc:creator>
  <cp:lastModifiedBy>이민철</cp:lastModifiedBy>
  <cp:revision>581</cp:revision>
  <dcterms:created xsi:type="dcterms:W3CDTF">2022-01-10T06:15:11Z</dcterms:created>
  <dcterms:modified xsi:type="dcterms:W3CDTF">2022-03-07T04:18:42Z</dcterms:modified>
</cp:coreProperties>
</file>